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50" r:id="rId3"/>
    <p:sldId id="344" r:id="rId4"/>
    <p:sldId id="362" r:id="rId5"/>
    <p:sldId id="309" r:id="rId6"/>
    <p:sldId id="356" r:id="rId7"/>
    <p:sldId id="371" r:id="rId8"/>
    <p:sldId id="349" r:id="rId9"/>
    <p:sldId id="358" r:id="rId10"/>
    <p:sldId id="369" r:id="rId11"/>
    <p:sldId id="359" r:id="rId12"/>
    <p:sldId id="357" r:id="rId13"/>
    <p:sldId id="321" r:id="rId14"/>
    <p:sldId id="302" r:id="rId15"/>
    <p:sldId id="363" r:id="rId16"/>
    <p:sldId id="282" r:id="rId17"/>
    <p:sldId id="297" r:id="rId18"/>
    <p:sldId id="361" r:id="rId19"/>
    <p:sldId id="372" r:id="rId20"/>
  </p:sldIdLst>
  <p:sldSz cx="9144000" cy="6858000" type="screen4x3"/>
  <p:notesSz cx="7053263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CSC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10"/>
    <a:srgbClr val="663300"/>
    <a:srgbClr val="BDA995"/>
    <a:srgbClr val="CC0099"/>
    <a:srgbClr val="CC3399"/>
    <a:srgbClr val="CC99FF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91363" autoAdjust="0"/>
  </p:normalViewPr>
  <p:slideViewPr>
    <p:cSldViewPr>
      <p:cViewPr varScale="1">
        <p:scale>
          <a:sx n="105" d="100"/>
          <a:sy n="105" d="100"/>
        </p:scale>
        <p:origin x="1944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92" y="-306"/>
      </p:cViewPr>
      <p:guideLst>
        <p:guide orient="horz" pos="2933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D9C1C-EAB3-411D-8E34-236A16E8800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3_2" csCatId="accent3" phldr="1"/>
      <dgm:spPr/>
    </dgm:pt>
    <dgm:pt modelId="{0F03A332-96DA-4194-AAB2-E1161128AC40}">
      <dgm:prSet phldrT="[Text]"/>
      <dgm:spPr/>
      <dgm:t>
        <a:bodyPr/>
        <a:lstStyle/>
        <a:p>
          <a:r>
            <a:rPr lang="en-US" sz="1100" b="1" dirty="0" smtClean="0"/>
            <a:t>Diploma </a:t>
          </a:r>
          <a:r>
            <a:rPr lang="en-US" b="1" dirty="0" smtClean="0"/>
            <a:t>Requirements</a:t>
          </a:r>
          <a:endParaRPr lang="en-US" sz="1100" b="1" dirty="0"/>
        </a:p>
      </dgm:t>
    </dgm:pt>
    <dgm:pt modelId="{1373DAC0-BE51-4171-9FF3-98155B1481CC}" type="parTrans" cxnId="{5D8DDB4E-B92C-469F-8B9F-FCBCD416D6EE}">
      <dgm:prSet/>
      <dgm:spPr/>
      <dgm:t>
        <a:bodyPr/>
        <a:lstStyle/>
        <a:p>
          <a:endParaRPr lang="en-US"/>
        </a:p>
      </dgm:t>
    </dgm:pt>
    <dgm:pt modelId="{EE77282D-59E7-4F3E-B37C-2A64E8A844A5}" type="sibTrans" cxnId="{5D8DDB4E-B92C-469F-8B9F-FCBCD416D6EE}">
      <dgm:prSet/>
      <dgm:spPr/>
      <dgm:t>
        <a:bodyPr/>
        <a:lstStyle/>
        <a:p>
          <a:endParaRPr lang="en-US"/>
        </a:p>
      </dgm:t>
    </dgm:pt>
    <dgm:pt modelId="{2B16372A-3C2D-4E5A-AA58-A57212D2ED6F}">
      <dgm:prSet phldrT="[Text]"/>
      <dgm:spPr/>
      <dgm:t>
        <a:bodyPr/>
        <a:lstStyle/>
        <a:p>
          <a:r>
            <a:rPr lang="en-US" b="1" dirty="0" smtClean="0"/>
            <a:t>Senior Project</a:t>
          </a:r>
          <a:endParaRPr lang="en-US" b="1" dirty="0"/>
        </a:p>
      </dgm:t>
    </dgm:pt>
    <dgm:pt modelId="{ACD1AB1D-0461-49C9-A367-DC10F86DDEF7}" type="parTrans" cxnId="{53D6FE6D-DAD1-4310-9E29-74F9C4FA16B8}">
      <dgm:prSet/>
      <dgm:spPr/>
      <dgm:t>
        <a:bodyPr/>
        <a:lstStyle/>
        <a:p>
          <a:endParaRPr lang="en-US"/>
        </a:p>
      </dgm:t>
    </dgm:pt>
    <dgm:pt modelId="{F0015A98-D444-4CB9-9F76-DF20661688F3}" type="sibTrans" cxnId="{53D6FE6D-DAD1-4310-9E29-74F9C4FA16B8}">
      <dgm:prSet/>
      <dgm:spPr/>
      <dgm:t>
        <a:bodyPr/>
        <a:lstStyle/>
        <a:p>
          <a:endParaRPr lang="en-US"/>
        </a:p>
      </dgm:t>
    </dgm:pt>
    <dgm:pt modelId="{FE16C3E5-A784-4F57-B855-053F86732F69}">
      <dgm:prSet phldrT="[Text]"/>
      <dgm:spPr/>
      <dgm:t>
        <a:bodyPr/>
        <a:lstStyle/>
        <a:p>
          <a:r>
            <a:rPr lang="en-US" b="1" dirty="0" smtClean="0"/>
            <a:t>Graduation</a:t>
          </a:r>
          <a:endParaRPr lang="en-US" b="1" dirty="0"/>
        </a:p>
      </dgm:t>
    </dgm:pt>
    <dgm:pt modelId="{18BD27F7-F128-4FE5-9D87-761846833F1E}" type="parTrans" cxnId="{C3BE546A-D04E-42B1-93C4-7B146E0631D7}">
      <dgm:prSet/>
      <dgm:spPr/>
      <dgm:t>
        <a:bodyPr/>
        <a:lstStyle/>
        <a:p>
          <a:endParaRPr lang="en-US"/>
        </a:p>
      </dgm:t>
    </dgm:pt>
    <dgm:pt modelId="{52873322-41FF-44D3-93CA-49408658003E}" type="sibTrans" cxnId="{C3BE546A-D04E-42B1-93C4-7B146E0631D7}">
      <dgm:prSet/>
      <dgm:spPr/>
      <dgm:t>
        <a:bodyPr/>
        <a:lstStyle/>
        <a:p>
          <a:endParaRPr lang="en-US"/>
        </a:p>
      </dgm:t>
    </dgm:pt>
    <dgm:pt modelId="{169622E9-10CC-44E3-8F04-58C548B9C0B2}">
      <dgm:prSet/>
      <dgm:spPr/>
      <dgm:t>
        <a:bodyPr/>
        <a:lstStyle/>
        <a:p>
          <a:r>
            <a:rPr lang="en-US" b="1" dirty="0" smtClean="0"/>
            <a:t>ISTEP</a:t>
          </a:r>
          <a:endParaRPr lang="en-US" b="1" dirty="0"/>
        </a:p>
      </dgm:t>
    </dgm:pt>
    <dgm:pt modelId="{69289137-7B32-4F1B-8795-C0A47BAEC9D9}" type="parTrans" cxnId="{7CAC987F-A36C-4B61-AF6B-AFA617C65996}">
      <dgm:prSet/>
      <dgm:spPr/>
      <dgm:t>
        <a:bodyPr/>
        <a:lstStyle/>
        <a:p>
          <a:endParaRPr lang="en-US"/>
        </a:p>
      </dgm:t>
    </dgm:pt>
    <dgm:pt modelId="{039208EC-87B4-4960-AFB8-9BB47BA47D84}" type="sibTrans" cxnId="{7CAC987F-A36C-4B61-AF6B-AFA617C65996}">
      <dgm:prSet/>
      <dgm:spPr/>
      <dgm:t>
        <a:bodyPr/>
        <a:lstStyle/>
        <a:p>
          <a:endParaRPr lang="en-US"/>
        </a:p>
      </dgm:t>
    </dgm:pt>
    <dgm:pt modelId="{A92112BE-ED36-4A7E-9C24-9AA52986E049}" type="pres">
      <dgm:prSet presAssocID="{CCFD9C1C-EAB3-411D-8E34-236A16E88007}" presName="linearFlow" presStyleCnt="0">
        <dgm:presLayoutVars>
          <dgm:dir/>
          <dgm:resizeHandles val="exact"/>
        </dgm:presLayoutVars>
      </dgm:prSet>
      <dgm:spPr/>
    </dgm:pt>
    <dgm:pt modelId="{E3EF4DDD-0271-4DE8-AE87-A88E8C2CB090}" type="pres">
      <dgm:prSet presAssocID="{0F03A332-96DA-4194-AAB2-E1161128AC40}" presName="node" presStyleLbl="node1" presStyleIdx="0" presStyleCnt="4" custLinFactNeighborX="-7443" custLinFactNeighborY="2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71B3F-F4CE-4BA1-82DC-6EB1B90B8100}" type="pres">
      <dgm:prSet presAssocID="{EE77282D-59E7-4F3E-B37C-2A64E8A844A5}" presName="spacerL" presStyleCnt="0"/>
      <dgm:spPr/>
    </dgm:pt>
    <dgm:pt modelId="{3C985A40-F746-43CE-85EE-1F482F8AE1DA}" type="pres">
      <dgm:prSet presAssocID="{EE77282D-59E7-4F3E-B37C-2A64E8A844A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B8FD952-0B3A-4686-976F-B4A6442AF7FB}" type="pres">
      <dgm:prSet presAssocID="{EE77282D-59E7-4F3E-B37C-2A64E8A844A5}" presName="spacerR" presStyleCnt="0"/>
      <dgm:spPr/>
    </dgm:pt>
    <dgm:pt modelId="{94935BB8-B39D-43F5-BE9C-080417E5B8F5}" type="pres">
      <dgm:prSet presAssocID="{169622E9-10CC-44E3-8F04-58C548B9C0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CDFA9-D214-4275-9FBF-85A7E22AFEA2}" type="pres">
      <dgm:prSet presAssocID="{039208EC-87B4-4960-AFB8-9BB47BA47D84}" presName="spacerL" presStyleCnt="0"/>
      <dgm:spPr/>
    </dgm:pt>
    <dgm:pt modelId="{AEEDF7CF-4418-4300-A045-888DC96F2516}" type="pres">
      <dgm:prSet presAssocID="{039208EC-87B4-4960-AFB8-9BB47BA47D8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E8101A2-20B2-4975-A71E-6C0D08310FF4}" type="pres">
      <dgm:prSet presAssocID="{039208EC-87B4-4960-AFB8-9BB47BA47D84}" presName="spacerR" presStyleCnt="0"/>
      <dgm:spPr/>
    </dgm:pt>
    <dgm:pt modelId="{346E1071-0A4E-481F-B393-CC9BC6F49D3F}" type="pres">
      <dgm:prSet presAssocID="{2B16372A-3C2D-4E5A-AA58-A57212D2ED6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658C2-F40F-4B6E-90C7-09BBC75A28AD}" type="pres">
      <dgm:prSet presAssocID="{F0015A98-D444-4CB9-9F76-DF20661688F3}" presName="spacerL" presStyleCnt="0"/>
      <dgm:spPr/>
    </dgm:pt>
    <dgm:pt modelId="{B8DD3A1F-D3FD-462C-8FAE-CE4B2DBB9CB0}" type="pres">
      <dgm:prSet presAssocID="{F0015A98-D444-4CB9-9F76-DF20661688F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6E48BBF-39E0-40E3-BA82-91A06F91685B}" type="pres">
      <dgm:prSet presAssocID="{F0015A98-D444-4CB9-9F76-DF20661688F3}" presName="spacerR" presStyleCnt="0"/>
      <dgm:spPr/>
    </dgm:pt>
    <dgm:pt modelId="{93383247-FE69-416A-8145-BC2F5550EDA0}" type="pres">
      <dgm:prSet presAssocID="{FE16C3E5-A784-4F57-B855-053F86732F6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6FE6D-DAD1-4310-9E29-74F9C4FA16B8}" srcId="{CCFD9C1C-EAB3-411D-8E34-236A16E88007}" destId="{2B16372A-3C2D-4E5A-AA58-A57212D2ED6F}" srcOrd="2" destOrd="0" parTransId="{ACD1AB1D-0461-49C9-A367-DC10F86DDEF7}" sibTransId="{F0015A98-D444-4CB9-9F76-DF20661688F3}"/>
    <dgm:cxn modelId="{0274521B-6DB6-48F3-9806-4AB1336FE8DF}" type="presOf" srcId="{039208EC-87B4-4960-AFB8-9BB47BA47D84}" destId="{AEEDF7CF-4418-4300-A045-888DC96F2516}" srcOrd="0" destOrd="0" presId="urn:microsoft.com/office/officeart/2005/8/layout/equation1"/>
    <dgm:cxn modelId="{A816A70E-FF3A-45F7-8B59-11118CA1CE04}" type="presOf" srcId="{0F03A332-96DA-4194-AAB2-E1161128AC40}" destId="{E3EF4DDD-0271-4DE8-AE87-A88E8C2CB090}" srcOrd="0" destOrd="0" presId="urn:microsoft.com/office/officeart/2005/8/layout/equation1"/>
    <dgm:cxn modelId="{5D8DDB4E-B92C-469F-8B9F-FCBCD416D6EE}" srcId="{CCFD9C1C-EAB3-411D-8E34-236A16E88007}" destId="{0F03A332-96DA-4194-AAB2-E1161128AC40}" srcOrd="0" destOrd="0" parTransId="{1373DAC0-BE51-4171-9FF3-98155B1481CC}" sibTransId="{EE77282D-59E7-4F3E-B37C-2A64E8A844A5}"/>
    <dgm:cxn modelId="{C9F74D96-7AD4-4C51-8F8C-6522ABE3C990}" type="presOf" srcId="{2B16372A-3C2D-4E5A-AA58-A57212D2ED6F}" destId="{346E1071-0A4E-481F-B393-CC9BC6F49D3F}" srcOrd="0" destOrd="0" presId="urn:microsoft.com/office/officeart/2005/8/layout/equation1"/>
    <dgm:cxn modelId="{7917C606-DBCE-4EAB-B972-3693C7D59290}" type="presOf" srcId="{FE16C3E5-A784-4F57-B855-053F86732F69}" destId="{93383247-FE69-416A-8145-BC2F5550EDA0}" srcOrd="0" destOrd="0" presId="urn:microsoft.com/office/officeart/2005/8/layout/equation1"/>
    <dgm:cxn modelId="{A64107A4-313B-4EBC-97CC-B0A588DA171B}" type="presOf" srcId="{169622E9-10CC-44E3-8F04-58C548B9C0B2}" destId="{94935BB8-B39D-43F5-BE9C-080417E5B8F5}" srcOrd="0" destOrd="0" presId="urn:microsoft.com/office/officeart/2005/8/layout/equation1"/>
    <dgm:cxn modelId="{D3457B8D-6AA1-40CB-A9B2-267D16AEBE88}" type="presOf" srcId="{EE77282D-59E7-4F3E-B37C-2A64E8A844A5}" destId="{3C985A40-F746-43CE-85EE-1F482F8AE1DA}" srcOrd="0" destOrd="0" presId="urn:microsoft.com/office/officeart/2005/8/layout/equation1"/>
    <dgm:cxn modelId="{6DF9D5A3-D228-419B-9BE7-8D381CE6AE6C}" type="presOf" srcId="{F0015A98-D444-4CB9-9F76-DF20661688F3}" destId="{B8DD3A1F-D3FD-462C-8FAE-CE4B2DBB9CB0}" srcOrd="0" destOrd="0" presId="urn:microsoft.com/office/officeart/2005/8/layout/equation1"/>
    <dgm:cxn modelId="{7CAC987F-A36C-4B61-AF6B-AFA617C65996}" srcId="{CCFD9C1C-EAB3-411D-8E34-236A16E88007}" destId="{169622E9-10CC-44E3-8F04-58C548B9C0B2}" srcOrd="1" destOrd="0" parTransId="{69289137-7B32-4F1B-8795-C0A47BAEC9D9}" sibTransId="{039208EC-87B4-4960-AFB8-9BB47BA47D84}"/>
    <dgm:cxn modelId="{87565F11-17E3-48F7-9955-C9E3C946FDBF}" type="presOf" srcId="{CCFD9C1C-EAB3-411D-8E34-236A16E88007}" destId="{A92112BE-ED36-4A7E-9C24-9AA52986E049}" srcOrd="0" destOrd="0" presId="urn:microsoft.com/office/officeart/2005/8/layout/equation1"/>
    <dgm:cxn modelId="{C3BE546A-D04E-42B1-93C4-7B146E0631D7}" srcId="{CCFD9C1C-EAB3-411D-8E34-236A16E88007}" destId="{FE16C3E5-A784-4F57-B855-053F86732F69}" srcOrd="3" destOrd="0" parTransId="{18BD27F7-F128-4FE5-9D87-761846833F1E}" sibTransId="{52873322-41FF-44D3-93CA-49408658003E}"/>
    <dgm:cxn modelId="{B52D8B16-EB1B-4161-8FCC-C6DA8CA85A7B}" type="presParOf" srcId="{A92112BE-ED36-4A7E-9C24-9AA52986E049}" destId="{E3EF4DDD-0271-4DE8-AE87-A88E8C2CB090}" srcOrd="0" destOrd="0" presId="urn:microsoft.com/office/officeart/2005/8/layout/equation1"/>
    <dgm:cxn modelId="{40B3F162-975E-45C9-89D9-A15909C381D2}" type="presParOf" srcId="{A92112BE-ED36-4A7E-9C24-9AA52986E049}" destId="{91F71B3F-F4CE-4BA1-82DC-6EB1B90B8100}" srcOrd="1" destOrd="0" presId="urn:microsoft.com/office/officeart/2005/8/layout/equation1"/>
    <dgm:cxn modelId="{26679D97-7B5C-4F1B-B357-1A79E5E09476}" type="presParOf" srcId="{A92112BE-ED36-4A7E-9C24-9AA52986E049}" destId="{3C985A40-F746-43CE-85EE-1F482F8AE1DA}" srcOrd="2" destOrd="0" presId="urn:microsoft.com/office/officeart/2005/8/layout/equation1"/>
    <dgm:cxn modelId="{648B1B86-F181-4274-A14F-75218DC16000}" type="presParOf" srcId="{A92112BE-ED36-4A7E-9C24-9AA52986E049}" destId="{2B8FD952-0B3A-4686-976F-B4A6442AF7FB}" srcOrd="3" destOrd="0" presId="urn:microsoft.com/office/officeart/2005/8/layout/equation1"/>
    <dgm:cxn modelId="{931BA357-6D83-43B6-8B79-65FA25A3CAE6}" type="presParOf" srcId="{A92112BE-ED36-4A7E-9C24-9AA52986E049}" destId="{94935BB8-B39D-43F5-BE9C-080417E5B8F5}" srcOrd="4" destOrd="0" presId="urn:microsoft.com/office/officeart/2005/8/layout/equation1"/>
    <dgm:cxn modelId="{1BCFDBBB-17D1-47A3-A8D9-383A7DE5360D}" type="presParOf" srcId="{A92112BE-ED36-4A7E-9C24-9AA52986E049}" destId="{803CDFA9-D214-4275-9FBF-85A7E22AFEA2}" srcOrd="5" destOrd="0" presId="urn:microsoft.com/office/officeart/2005/8/layout/equation1"/>
    <dgm:cxn modelId="{79B296CC-9169-45A2-A118-44FCBFADDF01}" type="presParOf" srcId="{A92112BE-ED36-4A7E-9C24-9AA52986E049}" destId="{AEEDF7CF-4418-4300-A045-888DC96F2516}" srcOrd="6" destOrd="0" presId="urn:microsoft.com/office/officeart/2005/8/layout/equation1"/>
    <dgm:cxn modelId="{7339A24E-AB11-4E54-B5D8-100BE80B4ACC}" type="presParOf" srcId="{A92112BE-ED36-4A7E-9C24-9AA52986E049}" destId="{EE8101A2-20B2-4975-A71E-6C0D08310FF4}" srcOrd="7" destOrd="0" presId="urn:microsoft.com/office/officeart/2005/8/layout/equation1"/>
    <dgm:cxn modelId="{52194DEE-54CC-4C4A-A1EA-1CF30448987C}" type="presParOf" srcId="{A92112BE-ED36-4A7E-9C24-9AA52986E049}" destId="{346E1071-0A4E-481F-B393-CC9BC6F49D3F}" srcOrd="8" destOrd="0" presId="urn:microsoft.com/office/officeart/2005/8/layout/equation1"/>
    <dgm:cxn modelId="{9EED796F-5539-41B0-8AAF-5316F2DD01E8}" type="presParOf" srcId="{A92112BE-ED36-4A7E-9C24-9AA52986E049}" destId="{A05658C2-F40F-4B6E-90C7-09BBC75A28AD}" srcOrd="9" destOrd="0" presId="urn:microsoft.com/office/officeart/2005/8/layout/equation1"/>
    <dgm:cxn modelId="{41B44A4A-C2E5-4506-83E9-434FE2227717}" type="presParOf" srcId="{A92112BE-ED36-4A7E-9C24-9AA52986E049}" destId="{B8DD3A1F-D3FD-462C-8FAE-CE4B2DBB9CB0}" srcOrd="10" destOrd="0" presId="urn:microsoft.com/office/officeart/2005/8/layout/equation1"/>
    <dgm:cxn modelId="{16111AC3-54B0-4BFD-8EB8-F837800DA833}" type="presParOf" srcId="{A92112BE-ED36-4A7E-9C24-9AA52986E049}" destId="{26E48BBF-39E0-40E3-BA82-91A06F91685B}" srcOrd="11" destOrd="0" presId="urn:microsoft.com/office/officeart/2005/8/layout/equation1"/>
    <dgm:cxn modelId="{38D85DEF-87C3-4761-B594-D17B85157276}" type="presParOf" srcId="{A92112BE-ED36-4A7E-9C24-9AA52986E049}" destId="{93383247-FE69-416A-8145-BC2F5550EDA0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49C612-0DF2-4490-8AFF-840D64E1AA4B}" type="doc">
      <dgm:prSet loTypeId="urn:microsoft.com/office/officeart/2005/8/layout/cycle6" loCatId="relationship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231898B-27F1-4A2C-8CE6-EA193113A8D0}">
      <dgm:prSet/>
      <dgm:spPr/>
      <dgm:t>
        <a:bodyPr/>
        <a:lstStyle/>
        <a:p>
          <a:pPr rtl="0"/>
          <a:r>
            <a:rPr lang="en-US" b="1" dirty="0" smtClean="0"/>
            <a:t>Project (15 hour minimum)</a:t>
          </a:r>
          <a:endParaRPr lang="en-US" b="1" dirty="0"/>
        </a:p>
      </dgm:t>
    </dgm:pt>
    <dgm:pt modelId="{B7163BB8-1DED-46E8-8310-0C412E7BB8B8}" type="parTrans" cxnId="{185004C3-EDCB-4BA9-AFB5-57D6EED8F7CA}">
      <dgm:prSet/>
      <dgm:spPr/>
      <dgm:t>
        <a:bodyPr/>
        <a:lstStyle/>
        <a:p>
          <a:endParaRPr lang="en-US"/>
        </a:p>
      </dgm:t>
    </dgm:pt>
    <dgm:pt modelId="{AC16D861-0F06-48A3-9CBD-CD2E02959B2B}" type="sibTrans" cxnId="{185004C3-EDCB-4BA9-AFB5-57D6EED8F7CA}">
      <dgm:prSet/>
      <dgm:spPr/>
      <dgm:t>
        <a:bodyPr/>
        <a:lstStyle/>
        <a:p>
          <a:endParaRPr lang="en-US"/>
        </a:p>
      </dgm:t>
    </dgm:pt>
    <dgm:pt modelId="{ED4CAB2B-3F09-4B61-BF3A-02CC21AB8AB8}">
      <dgm:prSet/>
      <dgm:spPr/>
      <dgm:t>
        <a:bodyPr/>
        <a:lstStyle/>
        <a:p>
          <a:r>
            <a:rPr lang="en-US" b="1" dirty="0" smtClean="0"/>
            <a:t>Presentation</a:t>
          </a:r>
          <a:endParaRPr lang="en-US" b="1" dirty="0"/>
        </a:p>
      </dgm:t>
    </dgm:pt>
    <dgm:pt modelId="{A81F8057-E0FE-4DBA-9592-D1743BE66C6E}" type="parTrans" cxnId="{68309CB3-D829-47A9-AB3F-6AD5177CF753}">
      <dgm:prSet/>
      <dgm:spPr/>
      <dgm:t>
        <a:bodyPr/>
        <a:lstStyle/>
        <a:p>
          <a:endParaRPr lang="en-US"/>
        </a:p>
      </dgm:t>
    </dgm:pt>
    <dgm:pt modelId="{BCBC2D87-4460-49EB-B593-CE90D69B8D2B}" type="sibTrans" cxnId="{68309CB3-D829-47A9-AB3F-6AD5177CF753}">
      <dgm:prSet/>
      <dgm:spPr/>
      <dgm:t>
        <a:bodyPr/>
        <a:lstStyle/>
        <a:p>
          <a:endParaRPr lang="en-US"/>
        </a:p>
      </dgm:t>
    </dgm:pt>
    <dgm:pt modelId="{A556B54A-F0B9-4C73-8ECF-70B1991567D4}">
      <dgm:prSet/>
      <dgm:spPr/>
      <dgm:t>
        <a:bodyPr/>
        <a:lstStyle/>
        <a:p>
          <a:r>
            <a:rPr lang="en-US" b="1" dirty="0" smtClean="0"/>
            <a:t>E-Portfolio</a:t>
          </a:r>
          <a:endParaRPr lang="en-US" b="1" dirty="0"/>
        </a:p>
      </dgm:t>
    </dgm:pt>
    <dgm:pt modelId="{5281A09D-97FE-4AE1-B8B9-27A599BF1653}" type="parTrans" cxnId="{AD76DCCC-BC79-4C64-BD9B-8FD183A6D4F8}">
      <dgm:prSet/>
      <dgm:spPr/>
      <dgm:t>
        <a:bodyPr/>
        <a:lstStyle/>
        <a:p>
          <a:endParaRPr lang="en-US"/>
        </a:p>
      </dgm:t>
    </dgm:pt>
    <dgm:pt modelId="{EBFAB63B-9885-4C15-9A92-13A03C3CE095}" type="sibTrans" cxnId="{AD76DCCC-BC79-4C64-BD9B-8FD183A6D4F8}">
      <dgm:prSet/>
      <dgm:spPr/>
      <dgm:t>
        <a:bodyPr/>
        <a:lstStyle/>
        <a:p>
          <a:endParaRPr lang="en-US"/>
        </a:p>
      </dgm:t>
    </dgm:pt>
    <dgm:pt modelId="{CB46E12C-1414-47EE-ACE5-C25819E4E7B5}">
      <dgm:prSet/>
      <dgm:spPr/>
      <dgm:t>
        <a:bodyPr/>
        <a:lstStyle/>
        <a:p>
          <a:r>
            <a:rPr lang="en-US" b="1" dirty="0" smtClean="0"/>
            <a:t>Service Learning </a:t>
          </a:r>
        </a:p>
        <a:p>
          <a:r>
            <a:rPr lang="en-US" b="1" dirty="0" smtClean="0"/>
            <a:t>(10 hours)</a:t>
          </a:r>
          <a:endParaRPr lang="en-US" b="1" dirty="0"/>
        </a:p>
      </dgm:t>
    </dgm:pt>
    <dgm:pt modelId="{FD84C8FC-2C8F-438B-8358-A396E818D405}" type="parTrans" cxnId="{AED9D304-F97F-4858-9287-C3ABA6C38430}">
      <dgm:prSet/>
      <dgm:spPr/>
      <dgm:t>
        <a:bodyPr/>
        <a:lstStyle/>
        <a:p>
          <a:endParaRPr lang="en-US"/>
        </a:p>
      </dgm:t>
    </dgm:pt>
    <dgm:pt modelId="{E17A01D3-4815-4C59-A719-824776B8B5E9}" type="sibTrans" cxnId="{AED9D304-F97F-4858-9287-C3ABA6C38430}">
      <dgm:prSet/>
      <dgm:spPr/>
      <dgm:t>
        <a:bodyPr/>
        <a:lstStyle/>
        <a:p>
          <a:endParaRPr lang="en-US"/>
        </a:p>
      </dgm:t>
    </dgm:pt>
    <dgm:pt modelId="{0BF9B27C-C47E-4529-90BC-0AEB35B28657}">
      <dgm:prSet/>
      <dgm:spPr/>
      <dgm:t>
        <a:bodyPr/>
        <a:lstStyle/>
        <a:p>
          <a:r>
            <a:rPr lang="en-US" b="1" dirty="0" smtClean="0"/>
            <a:t>Job Shadowing</a:t>
          </a:r>
        </a:p>
        <a:p>
          <a:r>
            <a:rPr lang="en-US" b="1" dirty="0" smtClean="0"/>
            <a:t>(5 hours)</a:t>
          </a:r>
          <a:endParaRPr lang="en-US" b="1" dirty="0"/>
        </a:p>
      </dgm:t>
    </dgm:pt>
    <dgm:pt modelId="{91E284A4-7E59-4E98-ACA0-91C4E86658F2}" type="parTrans" cxnId="{006A4A9F-C8E1-4FA9-82C8-B50F2B05B6AF}">
      <dgm:prSet/>
      <dgm:spPr/>
      <dgm:t>
        <a:bodyPr/>
        <a:lstStyle/>
        <a:p>
          <a:endParaRPr lang="en-US"/>
        </a:p>
      </dgm:t>
    </dgm:pt>
    <dgm:pt modelId="{BB1DBFC8-4AEB-475A-BF80-7990779DF246}" type="sibTrans" cxnId="{006A4A9F-C8E1-4FA9-82C8-B50F2B05B6AF}">
      <dgm:prSet/>
      <dgm:spPr/>
      <dgm:t>
        <a:bodyPr/>
        <a:lstStyle/>
        <a:p>
          <a:endParaRPr lang="en-US"/>
        </a:p>
      </dgm:t>
    </dgm:pt>
    <dgm:pt modelId="{7C6F7158-B088-4AFA-B4E4-53F20522B706}">
      <dgm:prSet/>
      <dgm:spPr/>
      <dgm:t>
        <a:bodyPr/>
        <a:lstStyle/>
        <a:p>
          <a:pPr rtl="0"/>
          <a:r>
            <a:rPr lang="en-US" b="1" dirty="0" smtClean="0"/>
            <a:t>Proposal (beginning </a:t>
          </a:r>
          <a:r>
            <a:rPr lang="en-US" b="1" dirty="0" err="1" smtClean="0"/>
            <a:t>sr</a:t>
          </a:r>
          <a:r>
            <a:rPr lang="en-US" b="1" dirty="0" smtClean="0"/>
            <a:t> year)</a:t>
          </a:r>
          <a:endParaRPr lang="en-US" b="1" dirty="0"/>
        </a:p>
      </dgm:t>
    </dgm:pt>
    <dgm:pt modelId="{30F3525C-C578-4B69-8675-5E5DE504E191}" type="parTrans" cxnId="{2A3ECDB4-CB05-4D03-8489-6B3DB5597832}">
      <dgm:prSet/>
      <dgm:spPr/>
      <dgm:t>
        <a:bodyPr/>
        <a:lstStyle/>
        <a:p>
          <a:endParaRPr lang="en-US"/>
        </a:p>
      </dgm:t>
    </dgm:pt>
    <dgm:pt modelId="{E27A3AF6-4F03-4586-980F-BAFAF022CA4F}" type="sibTrans" cxnId="{2A3ECDB4-CB05-4D03-8489-6B3DB5597832}">
      <dgm:prSet/>
      <dgm:spPr/>
      <dgm:t>
        <a:bodyPr/>
        <a:lstStyle/>
        <a:p>
          <a:endParaRPr lang="en-US"/>
        </a:p>
      </dgm:t>
    </dgm:pt>
    <dgm:pt modelId="{5BAF13A2-5423-4789-8AC4-A28C20A99C7E}">
      <dgm:prSet/>
      <dgm:spPr/>
      <dgm:t>
        <a:bodyPr/>
        <a:lstStyle/>
        <a:p>
          <a:pPr rtl="0"/>
          <a:r>
            <a:rPr lang="en-US" b="1" dirty="0" smtClean="0"/>
            <a:t>Research Paper (S1 English 12 Class)</a:t>
          </a:r>
          <a:endParaRPr lang="en-US" b="1" dirty="0"/>
        </a:p>
      </dgm:t>
    </dgm:pt>
    <dgm:pt modelId="{F5E1FB00-6405-4244-A2A4-4F3130E956A0}" type="parTrans" cxnId="{511BE3FC-2E03-4CFE-97E2-75C3769E3346}">
      <dgm:prSet/>
      <dgm:spPr/>
      <dgm:t>
        <a:bodyPr/>
        <a:lstStyle/>
        <a:p>
          <a:endParaRPr lang="en-US"/>
        </a:p>
      </dgm:t>
    </dgm:pt>
    <dgm:pt modelId="{7D98CB33-3E43-4356-AFC5-A438C1EFB82E}" type="sibTrans" cxnId="{511BE3FC-2E03-4CFE-97E2-75C3769E3346}">
      <dgm:prSet/>
      <dgm:spPr/>
      <dgm:t>
        <a:bodyPr/>
        <a:lstStyle/>
        <a:p>
          <a:endParaRPr lang="en-US"/>
        </a:p>
      </dgm:t>
    </dgm:pt>
    <dgm:pt modelId="{A555AFA5-D19E-4D0F-AF43-56966801DFCF}" type="pres">
      <dgm:prSet presAssocID="{0D49C612-0DF2-4490-8AFF-840D64E1AA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392CB-FE9C-4E6D-BCC8-5C64B99F1ABE}" type="pres">
      <dgm:prSet presAssocID="{7C6F7158-B088-4AFA-B4E4-53F20522B70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3515B-BC55-470C-88A3-C76B7245945A}" type="pres">
      <dgm:prSet presAssocID="{7C6F7158-B088-4AFA-B4E4-53F20522B706}" presName="spNode" presStyleCnt="0"/>
      <dgm:spPr/>
    </dgm:pt>
    <dgm:pt modelId="{C2F524A0-1948-4CAE-8337-DCDB5D6E3445}" type="pres">
      <dgm:prSet presAssocID="{E27A3AF6-4F03-4586-980F-BAFAF022CA4F}" presName="sibTrans" presStyleLbl="sibTrans1D1" presStyleIdx="0" presStyleCnt="7"/>
      <dgm:spPr/>
      <dgm:t>
        <a:bodyPr/>
        <a:lstStyle/>
        <a:p>
          <a:endParaRPr lang="en-US"/>
        </a:p>
      </dgm:t>
    </dgm:pt>
    <dgm:pt modelId="{E3916C33-EE0C-408A-BB10-E674C51ACF1C}" type="pres">
      <dgm:prSet presAssocID="{5BAF13A2-5423-4789-8AC4-A28C20A99C7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3C7E9-7F26-4090-9EFC-1E2FFB5697C5}" type="pres">
      <dgm:prSet presAssocID="{5BAF13A2-5423-4789-8AC4-A28C20A99C7E}" presName="spNode" presStyleCnt="0"/>
      <dgm:spPr/>
    </dgm:pt>
    <dgm:pt modelId="{4E317AD5-097F-4AB8-87A3-373B1032E701}" type="pres">
      <dgm:prSet presAssocID="{7D98CB33-3E43-4356-AFC5-A438C1EFB82E}" presName="sibTrans" presStyleLbl="sibTrans1D1" presStyleIdx="1" presStyleCnt="7"/>
      <dgm:spPr/>
      <dgm:t>
        <a:bodyPr/>
        <a:lstStyle/>
        <a:p>
          <a:endParaRPr lang="en-US"/>
        </a:p>
      </dgm:t>
    </dgm:pt>
    <dgm:pt modelId="{6265B40A-6D0B-4AA8-8685-08D8B4FB1B22}" type="pres">
      <dgm:prSet presAssocID="{8231898B-27F1-4A2C-8CE6-EA193113A8D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AD320-0E2A-4268-8A44-4B5FCF1DF963}" type="pres">
      <dgm:prSet presAssocID="{8231898B-27F1-4A2C-8CE6-EA193113A8D0}" presName="spNode" presStyleCnt="0"/>
      <dgm:spPr/>
    </dgm:pt>
    <dgm:pt modelId="{01F9A275-31F5-4B63-97CE-0624BC4F7BCB}" type="pres">
      <dgm:prSet presAssocID="{AC16D861-0F06-48A3-9CBD-CD2E02959B2B}" presName="sibTrans" presStyleLbl="sibTrans1D1" presStyleIdx="2" presStyleCnt="7"/>
      <dgm:spPr/>
      <dgm:t>
        <a:bodyPr/>
        <a:lstStyle/>
        <a:p>
          <a:endParaRPr lang="en-US"/>
        </a:p>
      </dgm:t>
    </dgm:pt>
    <dgm:pt modelId="{6C5AC370-B595-47B3-A790-F376456FD97A}" type="pres">
      <dgm:prSet presAssocID="{A556B54A-F0B9-4C73-8ECF-70B1991567D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F860-EBFB-401C-91AF-62EA57CE6A01}" type="pres">
      <dgm:prSet presAssocID="{A556B54A-F0B9-4C73-8ECF-70B1991567D4}" presName="spNode" presStyleCnt="0"/>
      <dgm:spPr/>
    </dgm:pt>
    <dgm:pt modelId="{AC42A890-2BE3-4CC9-9BCD-6142545F9C15}" type="pres">
      <dgm:prSet presAssocID="{EBFAB63B-9885-4C15-9A92-13A03C3CE095}" presName="sibTrans" presStyleLbl="sibTrans1D1" presStyleIdx="3" presStyleCnt="7"/>
      <dgm:spPr/>
      <dgm:t>
        <a:bodyPr/>
        <a:lstStyle/>
        <a:p>
          <a:endParaRPr lang="en-US"/>
        </a:p>
      </dgm:t>
    </dgm:pt>
    <dgm:pt modelId="{E25DA714-082E-4067-8817-2E49A8B99899}" type="pres">
      <dgm:prSet presAssocID="{ED4CAB2B-3F09-4B61-BF3A-02CC21AB8AB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5A920-1CA6-495F-A38E-60FE9157FCC7}" type="pres">
      <dgm:prSet presAssocID="{ED4CAB2B-3F09-4B61-BF3A-02CC21AB8AB8}" presName="spNode" presStyleCnt="0"/>
      <dgm:spPr/>
    </dgm:pt>
    <dgm:pt modelId="{0393123E-CF89-428B-8327-8BC005A4F869}" type="pres">
      <dgm:prSet presAssocID="{BCBC2D87-4460-49EB-B593-CE90D69B8D2B}" presName="sibTrans" presStyleLbl="sibTrans1D1" presStyleIdx="4" presStyleCnt="7"/>
      <dgm:spPr/>
      <dgm:t>
        <a:bodyPr/>
        <a:lstStyle/>
        <a:p>
          <a:endParaRPr lang="en-US"/>
        </a:p>
      </dgm:t>
    </dgm:pt>
    <dgm:pt modelId="{94807519-DDF6-4954-9AC4-FCDC6751FFDD}" type="pres">
      <dgm:prSet presAssocID="{0BF9B27C-C47E-4529-90BC-0AEB35B2865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4921B-9F88-4AE4-BA0E-497B4F06D879}" type="pres">
      <dgm:prSet presAssocID="{0BF9B27C-C47E-4529-90BC-0AEB35B28657}" presName="spNode" presStyleCnt="0"/>
      <dgm:spPr/>
    </dgm:pt>
    <dgm:pt modelId="{3984ABD1-8554-4F51-BB2A-FF7D52ABB945}" type="pres">
      <dgm:prSet presAssocID="{BB1DBFC8-4AEB-475A-BF80-7990779DF246}" presName="sibTrans" presStyleLbl="sibTrans1D1" presStyleIdx="5" presStyleCnt="7"/>
      <dgm:spPr/>
      <dgm:t>
        <a:bodyPr/>
        <a:lstStyle/>
        <a:p>
          <a:endParaRPr lang="en-US"/>
        </a:p>
      </dgm:t>
    </dgm:pt>
    <dgm:pt modelId="{7A9D3066-7003-4FE2-8103-18B7C966F2EF}" type="pres">
      <dgm:prSet presAssocID="{CB46E12C-1414-47EE-ACE5-C25819E4E7B5}" presName="node" presStyleLbl="node1" presStyleIdx="6" presStyleCnt="7" custRadScaleRad="101137" custRadScaleInc="-4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7B6F8-EF94-4B20-9C28-80888A9B2710}" type="pres">
      <dgm:prSet presAssocID="{CB46E12C-1414-47EE-ACE5-C25819E4E7B5}" presName="spNode" presStyleCnt="0"/>
      <dgm:spPr/>
    </dgm:pt>
    <dgm:pt modelId="{B16B631D-D235-46F1-AF15-04B34280E410}" type="pres">
      <dgm:prSet presAssocID="{E17A01D3-4815-4C59-A719-824776B8B5E9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AED9D304-F97F-4858-9287-C3ABA6C38430}" srcId="{0D49C612-0DF2-4490-8AFF-840D64E1AA4B}" destId="{CB46E12C-1414-47EE-ACE5-C25819E4E7B5}" srcOrd="6" destOrd="0" parTransId="{FD84C8FC-2C8F-438B-8358-A396E818D405}" sibTransId="{E17A01D3-4815-4C59-A719-824776B8B5E9}"/>
    <dgm:cxn modelId="{185004C3-EDCB-4BA9-AFB5-57D6EED8F7CA}" srcId="{0D49C612-0DF2-4490-8AFF-840D64E1AA4B}" destId="{8231898B-27F1-4A2C-8CE6-EA193113A8D0}" srcOrd="2" destOrd="0" parTransId="{B7163BB8-1DED-46E8-8310-0C412E7BB8B8}" sibTransId="{AC16D861-0F06-48A3-9CBD-CD2E02959B2B}"/>
    <dgm:cxn modelId="{35820DFE-3EB8-4CEC-B303-0A5AB6FE3F85}" type="presOf" srcId="{7D98CB33-3E43-4356-AFC5-A438C1EFB82E}" destId="{4E317AD5-097F-4AB8-87A3-373B1032E701}" srcOrd="0" destOrd="0" presId="urn:microsoft.com/office/officeart/2005/8/layout/cycle6"/>
    <dgm:cxn modelId="{511BE3FC-2E03-4CFE-97E2-75C3769E3346}" srcId="{0D49C612-0DF2-4490-8AFF-840D64E1AA4B}" destId="{5BAF13A2-5423-4789-8AC4-A28C20A99C7E}" srcOrd="1" destOrd="0" parTransId="{F5E1FB00-6405-4244-A2A4-4F3130E956A0}" sibTransId="{7D98CB33-3E43-4356-AFC5-A438C1EFB82E}"/>
    <dgm:cxn modelId="{78AFFEDC-CFE4-44DE-90CB-0287A4973E15}" type="presOf" srcId="{A556B54A-F0B9-4C73-8ECF-70B1991567D4}" destId="{6C5AC370-B595-47B3-A790-F376456FD97A}" srcOrd="0" destOrd="0" presId="urn:microsoft.com/office/officeart/2005/8/layout/cycle6"/>
    <dgm:cxn modelId="{CD00B36A-B09C-447F-93DC-6E6C98A3F7DA}" type="presOf" srcId="{E17A01D3-4815-4C59-A719-824776B8B5E9}" destId="{B16B631D-D235-46F1-AF15-04B34280E410}" srcOrd="0" destOrd="0" presId="urn:microsoft.com/office/officeart/2005/8/layout/cycle6"/>
    <dgm:cxn modelId="{AD76DCCC-BC79-4C64-BD9B-8FD183A6D4F8}" srcId="{0D49C612-0DF2-4490-8AFF-840D64E1AA4B}" destId="{A556B54A-F0B9-4C73-8ECF-70B1991567D4}" srcOrd="3" destOrd="0" parTransId="{5281A09D-97FE-4AE1-B8B9-27A599BF1653}" sibTransId="{EBFAB63B-9885-4C15-9A92-13A03C3CE095}"/>
    <dgm:cxn modelId="{0CBD9B37-924D-4091-B9F0-EA963FE73445}" type="presOf" srcId="{BB1DBFC8-4AEB-475A-BF80-7990779DF246}" destId="{3984ABD1-8554-4F51-BB2A-FF7D52ABB945}" srcOrd="0" destOrd="0" presId="urn:microsoft.com/office/officeart/2005/8/layout/cycle6"/>
    <dgm:cxn modelId="{FA2F0C91-5994-4F70-B755-E7481BB1867C}" type="presOf" srcId="{0D49C612-0DF2-4490-8AFF-840D64E1AA4B}" destId="{A555AFA5-D19E-4D0F-AF43-56966801DFCF}" srcOrd="0" destOrd="0" presId="urn:microsoft.com/office/officeart/2005/8/layout/cycle6"/>
    <dgm:cxn modelId="{006A4A9F-C8E1-4FA9-82C8-B50F2B05B6AF}" srcId="{0D49C612-0DF2-4490-8AFF-840D64E1AA4B}" destId="{0BF9B27C-C47E-4529-90BC-0AEB35B28657}" srcOrd="5" destOrd="0" parTransId="{91E284A4-7E59-4E98-ACA0-91C4E86658F2}" sibTransId="{BB1DBFC8-4AEB-475A-BF80-7990779DF246}"/>
    <dgm:cxn modelId="{47E66D3A-4015-4205-AE7F-47D3A8D99D85}" type="presOf" srcId="{5BAF13A2-5423-4789-8AC4-A28C20A99C7E}" destId="{E3916C33-EE0C-408A-BB10-E674C51ACF1C}" srcOrd="0" destOrd="0" presId="urn:microsoft.com/office/officeart/2005/8/layout/cycle6"/>
    <dgm:cxn modelId="{2A3ECDB4-CB05-4D03-8489-6B3DB5597832}" srcId="{0D49C612-0DF2-4490-8AFF-840D64E1AA4B}" destId="{7C6F7158-B088-4AFA-B4E4-53F20522B706}" srcOrd="0" destOrd="0" parTransId="{30F3525C-C578-4B69-8675-5E5DE504E191}" sibTransId="{E27A3AF6-4F03-4586-980F-BAFAF022CA4F}"/>
    <dgm:cxn modelId="{DC140094-42AC-4119-A3F9-79099E029924}" type="presOf" srcId="{CB46E12C-1414-47EE-ACE5-C25819E4E7B5}" destId="{7A9D3066-7003-4FE2-8103-18B7C966F2EF}" srcOrd="0" destOrd="0" presId="urn:microsoft.com/office/officeart/2005/8/layout/cycle6"/>
    <dgm:cxn modelId="{B68AA8F1-9711-4E2F-8714-46FC9D0F6C00}" type="presOf" srcId="{AC16D861-0F06-48A3-9CBD-CD2E02959B2B}" destId="{01F9A275-31F5-4B63-97CE-0624BC4F7BCB}" srcOrd="0" destOrd="0" presId="urn:microsoft.com/office/officeart/2005/8/layout/cycle6"/>
    <dgm:cxn modelId="{25AC0C86-9CF0-476A-BBFF-A092B0BDEEBE}" type="presOf" srcId="{8231898B-27F1-4A2C-8CE6-EA193113A8D0}" destId="{6265B40A-6D0B-4AA8-8685-08D8B4FB1B22}" srcOrd="0" destOrd="0" presId="urn:microsoft.com/office/officeart/2005/8/layout/cycle6"/>
    <dgm:cxn modelId="{13004F5C-C304-4D1F-BE61-18FF15F2B9A7}" type="presOf" srcId="{BCBC2D87-4460-49EB-B593-CE90D69B8D2B}" destId="{0393123E-CF89-428B-8327-8BC005A4F869}" srcOrd="0" destOrd="0" presId="urn:microsoft.com/office/officeart/2005/8/layout/cycle6"/>
    <dgm:cxn modelId="{65204F4B-2BBC-4840-85CB-D862DFAF5AE2}" type="presOf" srcId="{0BF9B27C-C47E-4529-90BC-0AEB35B28657}" destId="{94807519-DDF6-4954-9AC4-FCDC6751FFDD}" srcOrd="0" destOrd="0" presId="urn:microsoft.com/office/officeart/2005/8/layout/cycle6"/>
    <dgm:cxn modelId="{AD560305-9D82-470A-A721-E3AF821406C7}" type="presOf" srcId="{7C6F7158-B088-4AFA-B4E4-53F20522B706}" destId="{D0D392CB-FE9C-4E6D-BCC8-5C64B99F1ABE}" srcOrd="0" destOrd="0" presId="urn:microsoft.com/office/officeart/2005/8/layout/cycle6"/>
    <dgm:cxn modelId="{9BC5181C-BBD2-4EC9-9C0D-72D0462A046F}" type="presOf" srcId="{EBFAB63B-9885-4C15-9A92-13A03C3CE095}" destId="{AC42A890-2BE3-4CC9-9BCD-6142545F9C15}" srcOrd="0" destOrd="0" presId="urn:microsoft.com/office/officeart/2005/8/layout/cycle6"/>
    <dgm:cxn modelId="{1674BAA7-4337-406F-A862-9C80D31EDF8D}" type="presOf" srcId="{E27A3AF6-4F03-4586-980F-BAFAF022CA4F}" destId="{C2F524A0-1948-4CAE-8337-DCDB5D6E3445}" srcOrd="0" destOrd="0" presId="urn:microsoft.com/office/officeart/2005/8/layout/cycle6"/>
    <dgm:cxn modelId="{2BA2DC79-38AB-47BF-A20A-8337FADF4884}" type="presOf" srcId="{ED4CAB2B-3F09-4B61-BF3A-02CC21AB8AB8}" destId="{E25DA714-082E-4067-8817-2E49A8B99899}" srcOrd="0" destOrd="0" presId="urn:microsoft.com/office/officeart/2005/8/layout/cycle6"/>
    <dgm:cxn modelId="{68309CB3-D829-47A9-AB3F-6AD5177CF753}" srcId="{0D49C612-0DF2-4490-8AFF-840D64E1AA4B}" destId="{ED4CAB2B-3F09-4B61-BF3A-02CC21AB8AB8}" srcOrd="4" destOrd="0" parTransId="{A81F8057-E0FE-4DBA-9592-D1743BE66C6E}" sibTransId="{BCBC2D87-4460-49EB-B593-CE90D69B8D2B}"/>
    <dgm:cxn modelId="{D37BF735-2DD0-47EC-B1E7-7DC271643129}" type="presParOf" srcId="{A555AFA5-D19E-4D0F-AF43-56966801DFCF}" destId="{D0D392CB-FE9C-4E6D-BCC8-5C64B99F1ABE}" srcOrd="0" destOrd="0" presId="urn:microsoft.com/office/officeart/2005/8/layout/cycle6"/>
    <dgm:cxn modelId="{5263FA3B-4E77-47BB-AA7E-45BD4CA65225}" type="presParOf" srcId="{A555AFA5-D19E-4D0F-AF43-56966801DFCF}" destId="{E733515B-BC55-470C-88A3-C76B7245945A}" srcOrd="1" destOrd="0" presId="urn:microsoft.com/office/officeart/2005/8/layout/cycle6"/>
    <dgm:cxn modelId="{2471C6DE-3517-4089-A29E-C17D77EC763C}" type="presParOf" srcId="{A555AFA5-D19E-4D0F-AF43-56966801DFCF}" destId="{C2F524A0-1948-4CAE-8337-DCDB5D6E3445}" srcOrd="2" destOrd="0" presId="urn:microsoft.com/office/officeart/2005/8/layout/cycle6"/>
    <dgm:cxn modelId="{CADF5F5E-B6A2-4F05-BFE4-9ED07A99E6C3}" type="presParOf" srcId="{A555AFA5-D19E-4D0F-AF43-56966801DFCF}" destId="{E3916C33-EE0C-408A-BB10-E674C51ACF1C}" srcOrd="3" destOrd="0" presId="urn:microsoft.com/office/officeart/2005/8/layout/cycle6"/>
    <dgm:cxn modelId="{93AC0DDC-44E7-434B-ADFC-35AA772BAAE0}" type="presParOf" srcId="{A555AFA5-D19E-4D0F-AF43-56966801DFCF}" destId="{1763C7E9-7F26-4090-9EFC-1E2FFB5697C5}" srcOrd="4" destOrd="0" presId="urn:microsoft.com/office/officeart/2005/8/layout/cycle6"/>
    <dgm:cxn modelId="{2313E038-92C2-4FF3-B092-2EBFACD3F413}" type="presParOf" srcId="{A555AFA5-D19E-4D0F-AF43-56966801DFCF}" destId="{4E317AD5-097F-4AB8-87A3-373B1032E701}" srcOrd="5" destOrd="0" presId="urn:microsoft.com/office/officeart/2005/8/layout/cycle6"/>
    <dgm:cxn modelId="{68D6A3DD-29CF-4675-9B91-600D6230AFAB}" type="presParOf" srcId="{A555AFA5-D19E-4D0F-AF43-56966801DFCF}" destId="{6265B40A-6D0B-4AA8-8685-08D8B4FB1B22}" srcOrd="6" destOrd="0" presId="urn:microsoft.com/office/officeart/2005/8/layout/cycle6"/>
    <dgm:cxn modelId="{9A45C1F4-B76D-4682-A60F-C4EF8294DF76}" type="presParOf" srcId="{A555AFA5-D19E-4D0F-AF43-56966801DFCF}" destId="{98BAD320-0E2A-4268-8A44-4B5FCF1DF963}" srcOrd="7" destOrd="0" presId="urn:microsoft.com/office/officeart/2005/8/layout/cycle6"/>
    <dgm:cxn modelId="{202D8F92-B153-4451-8E16-1E2775761FDA}" type="presParOf" srcId="{A555AFA5-D19E-4D0F-AF43-56966801DFCF}" destId="{01F9A275-31F5-4B63-97CE-0624BC4F7BCB}" srcOrd="8" destOrd="0" presId="urn:microsoft.com/office/officeart/2005/8/layout/cycle6"/>
    <dgm:cxn modelId="{2145D4BE-483B-4316-86FC-4AE7045A1360}" type="presParOf" srcId="{A555AFA5-D19E-4D0F-AF43-56966801DFCF}" destId="{6C5AC370-B595-47B3-A790-F376456FD97A}" srcOrd="9" destOrd="0" presId="urn:microsoft.com/office/officeart/2005/8/layout/cycle6"/>
    <dgm:cxn modelId="{303CE1CD-31B3-4E64-AA0B-88FF9F4116F4}" type="presParOf" srcId="{A555AFA5-D19E-4D0F-AF43-56966801DFCF}" destId="{B8C6F860-EBFB-401C-91AF-62EA57CE6A01}" srcOrd="10" destOrd="0" presId="urn:microsoft.com/office/officeart/2005/8/layout/cycle6"/>
    <dgm:cxn modelId="{1605BA7A-791C-43FB-B6BA-A5294CCECDDF}" type="presParOf" srcId="{A555AFA5-D19E-4D0F-AF43-56966801DFCF}" destId="{AC42A890-2BE3-4CC9-9BCD-6142545F9C15}" srcOrd="11" destOrd="0" presId="urn:microsoft.com/office/officeart/2005/8/layout/cycle6"/>
    <dgm:cxn modelId="{AA673FB6-2B4D-4D21-9668-3981E135227D}" type="presParOf" srcId="{A555AFA5-D19E-4D0F-AF43-56966801DFCF}" destId="{E25DA714-082E-4067-8817-2E49A8B99899}" srcOrd="12" destOrd="0" presId="urn:microsoft.com/office/officeart/2005/8/layout/cycle6"/>
    <dgm:cxn modelId="{293B19B2-D0DA-456F-BC7F-B1EDD1A9B5A7}" type="presParOf" srcId="{A555AFA5-D19E-4D0F-AF43-56966801DFCF}" destId="{9065A920-1CA6-495F-A38E-60FE9157FCC7}" srcOrd="13" destOrd="0" presId="urn:microsoft.com/office/officeart/2005/8/layout/cycle6"/>
    <dgm:cxn modelId="{ADBC86FD-0938-41F1-8BB1-4CB0EE027A49}" type="presParOf" srcId="{A555AFA5-D19E-4D0F-AF43-56966801DFCF}" destId="{0393123E-CF89-428B-8327-8BC005A4F869}" srcOrd="14" destOrd="0" presId="urn:microsoft.com/office/officeart/2005/8/layout/cycle6"/>
    <dgm:cxn modelId="{6C896484-A246-4B02-B7FD-899B4C0C9DC6}" type="presParOf" srcId="{A555AFA5-D19E-4D0F-AF43-56966801DFCF}" destId="{94807519-DDF6-4954-9AC4-FCDC6751FFDD}" srcOrd="15" destOrd="0" presId="urn:microsoft.com/office/officeart/2005/8/layout/cycle6"/>
    <dgm:cxn modelId="{E2843806-B869-464F-ACC9-41BF1C508EC2}" type="presParOf" srcId="{A555AFA5-D19E-4D0F-AF43-56966801DFCF}" destId="{8984921B-9F88-4AE4-BA0E-497B4F06D879}" srcOrd="16" destOrd="0" presId="urn:microsoft.com/office/officeart/2005/8/layout/cycle6"/>
    <dgm:cxn modelId="{2DFC1376-EA1B-4CB2-BA0A-7002CBB65ABA}" type="presParOf" srcId="{A555AFA5-D19E-4D0F-AF43-56966801DFCF}" destId="{3984ABD1-8554-4F51-BB2A-FF7D52ABB945}" srcOrd="17" destOrd="0" presId="urn:microsoft.com/office/officeart/2005/8/layout/cycle6"/>
    <dgm:cxn modelId="{2AC4C2AF-7DA6-4DA7-9C9B-074F1A1A3F11}" type="presParOf" srcId="{A555AFA5-D19E-4D0F-AF43-56966801DFCF}" destId="{7A9D3066-7003-4FE2-8103-18B7C966F2EF}" srcOrd="18" destOrd="0" presId="urn:microsoft.com/office/officeart/2005/8/layout/cycle6"/>
    <dgm:cxn modelId="{ADF93494-AFBD-4E07-9446-8913292F61C2}" type="presParOf" srcId="{A555AFA5-D19E-4D0F-AF43-56966801DFCF}" destId="{68D7B6F8-EF94-4B20-9C28-80888A9B2710}" srcOrd="19" destOrd="0" presId="urn:microsoft.com/office/officeart/2005/8/layout/cycle6"/>
    <dgm:cxn modelId="{61807E73-8B31-4410-9252-488CBD4A0B7A}" type="presParOf" srcId="{A555AFA5-D19E-4D0F-AF43-56966801DFCF}" destId="{B16B631D-D235-46F1-AF15-04B34280E410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7A15BC-9210-436F-AB17-5B4B28DEE6BD}" type="doc">
      <dgm:prSet loTypeId="urn:microsoft.com/office/officeart/2005/8/layout/cycle4" loCatId="matrix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A19951FA-1F30-40F8-A225-3A77C3019247}">
      <dgm:prSet phldrT="[Text]"/>
      <dgm:spPr/>
      <dgm:t>
        <a:bodyPr/>
        <a:lstStyle/>
        <a:p>
          <a:r>
            <a:rPr lang="en-US" dirty="0" smtClean="0"/>
            <a:t>Semester Grades	</a:t>
          </a:r>
        </a:p>
        <a:p>
          <a:r>
            <a:rPr lang="en-US" dirty="0" smtClean="0"/>
            <a:t>Check Parent Portal Often</a:t>
          </a:r>
          <a:endParaRPr lang="en-US" dirty="0"/>
        </a:p>
      </dgm:t>
    </dgm:pt>
    <dgm:pt modelId="{4913A093-C563-4BF3-BF09-AC55023D1F29}" type="parTrans" cxnId="{08EA39AE-4ED3-4FF9-937B-55768087410B}">
      <dgm:prSet/>
      <dgm:spPr/>
      <dgm:t>
        <a:bodyPr/>
        <a:lstStyle/>
        <a:p>
          <a:endParaRPr lang="en-US"/>
        </a:p>
      </dgm:t>
    </dgm:pt>
    <dgm:pt modelId="{3824204E-7950-46E9-8B96-146E2DF2C3C4}" type="sibTrans" cxnId="{08EA39AE-4ED3-4FF9-937B-55768087410B}">
      <dgm:prSet/>
      <dgm:spPr/>
      <dgm:t>
        <a:bodyPr/>
        <a:lstStyle/>
        <a:p>
          <a:endParaRPr lang="en-US"/>
        </a:p>
      </dgm:t>
    </dgm:pt>
    <dgm:pt modelId="{9E5C16B0-3EC9-42E5-858D-84BEF6910FE4}">
      <dgm:prSet phldrT="[Text]"/>
      <dgm:spPr/>
      <dgm:t>
        <a:bodyPr/>
        <a:lstStyle/>
        <a:p>
          <a:r>
            <a:rPr lang="en-US" dirty="0" smtClean="0"/>
            <a:t>College Admission Office</a:t>
          </a:r>
          <a:endParaRPr lang="en-US" dirty="0"/>
        </a:p>
      </dgm:t>
    </dgm:pt>
    <dgm:pt modelId="{05CC0645-F398-4603-AB9E-D4ADA57C7B82}" type="parTrans" cxnId="{334BC2B4-5781-4A7D-8B4C-375BADB02E06}">
      <dgm:prSet/>
      <dgm:spPr/>
      <dgm:t>
        <a:bodyPr/>
        <a:lstStyle/>
        <a:p>
          <a:endParaRPr lang="en-US"/>
        </a:p>
      </dgm:t>
    </dgm:pt>
    <dgm:pt modelId="{1D426755-8837-4F1F-81DA-F044B30B5232}" type="sibTrans" cxnId="{334BC2B4-5781-4A7D-8B4C-375BADB02E06}">
      <dgm:prSet/>
      <dgm:spPr/>
      <dgm:t>
        <a:bodyPr/>
        <a:lstStyle/>
        <a:p>
          <a:endParaRPr lang="en-US"/>
        </a:p>
      </dgm:t>
    </dgm:pt>
    <dgm:pt modelId="{D24DCF50-9956-4823-A39C-11E20F59E976}">
      <dgm:prSet phldrT="[Text]"/>
      <dgm:spPr/>
      <dgm:t>
        <a:bodyPr/>
        <a:lstStyle/>
        <a:p>
          <a:r>
            <a:rPr lang="en-US" dirty="0" smtClean="0"/>
            <a:t>GPA </a:t>
          </a:r>
          <a:endParaRPr lang="en-US" dirty="0"/>
        </a:p>
      </dgm:t>
    </dgm:pt>
    <dgm:pt modelId="{70907B25-3721-479E-81C6-2CC9CCED4D37}" type="parTrans" cxnId="{112D9329-B2A2-4E4C-9D48-063DC7AC6BCA}">
      <dgm:prSet/>
      <dgm:spPr/>
      <dgm:t>
        <a:bodyPr/>
        <a:lstStyle/>
        <a:p>
          <a:endParaRPr lang="en-US"/>
        </a:p>
      </dgm:t>
    </dgm:pt>
    <dgm:pt modelId="{49C542CC-C120-4BCA-BEC2-9F47D4471F52}" type="sibTrans" cxnId="{112D9329-B2A2-4E4C-9D48-063DC7AC6BCA}">
      <dgm:prSet/>
      <dgm:spPr/>
      <dgm:t>
        <a:bodyPr/>
        <a:lstStyle/>
        <a:p>
          <a:endParaRPr lang="en-US"/>
        </a:p>
      </dgm:t>
    </dgm:pt>
    <dgm:pt modelId="{BBE450A6-BAD0-4C2B-B492-B58577578728}">
      <dgm:prSet phldrT="[Text]"/>
      <dgm:spPr/>
      <dgm:t>
        <a:bodyPr/>
        <a:lstStyle/>
        <a:p>
          <a:r>
            <a:rPr lang="en-US" dirty="0" smtClean="0"/>
            <a:t>Scholarship Committees</a:t>
          </a:r>
          <a:endParaRPr lang="en-US" dirty="0"/>
        </a:p>
      </dgm:t>
    </dgm:pt>
    <dgm:pt modelId="{FD17EA74-5211-443D-9063-3EC7F17C968A}" type="parTrans" cxnId="{D55B645C-C0C1-483D-8AC5-E7C63533E5CB}">
      <dgm:prSet/>
      <dgm:spPr/>
      <dgm:t>
        <a:bodyPr/>
        <a:lstStyle/>
        <a:p>
          <a:endParaRPr lang="en-US"/>
        </a:p>
      </dgm:t>
    </dgm:pt>
    <dgm:pt modelId="{7D8F52D2-B5AA-4800-9CA5-9CF94396BE9A}" type="sibTrans" cxnId="{D55B645C-C0C1-483D-8AC5-E7C63533E5CB}">
      <dgm:prSet/>
      <dgm:spPr/>
      <dgm:t>
        <a:bodyPr/>
        <a:lstStyle/>
        <a:p>
          <a:endParaRPr lang="en-US"/>
        </a:p>
      </dgm:t>
    </dgm:pt>
    <dgm:pt modelId="{0D942AC2-4B76-4149-A4EF-2BA6528DC71B}">
      <dgm:prSet phldrT="[Text]"/>
      <dgm:spPr/>
      <dgm:t>
        <a:bodyPr/>
        <a:lstStyle/>
        <a:p>
          <a:r>
            <a:rPr lang="en-US" dirty="0" smtClean="0"/>
            <a:t>Test Scores</a:t>
          </a:r>
          <a:endParaRPr lang="en-US" dirty="0"/>
        </a:p>
      </dgm:t>
    </dgm:pt>
    <dgm:pt modelId="{45532A42-1E63-46FF-80EA-161FE96824A0}" type="parTrans" cxnId="{A21D9833-054A-4C46-99A7-D8E1A86B8224}">
      <dgm:prSet/>
      <dgm:spPr/>
      <dgm:t>
        <a:bodyPr/>
        <a:lstStyle/>
        <a:p>
          <a:endParaRPr lang="en-US"/>
        </a:p>
      </dgm:t>
    </dgm:pt>
    <dgm:pt modelId="{952D7E34-EF8D-409B-9B55-5DC6CE065976}" type="sibTrans" cxnId="{A21D9833-054A-4C46-99A7-D8E1A86B8224}">
      <dgm:prSet/>
      <dgm:spPr/>
      <dgm:t>
        <a:bodyPr/>
        <a:lstStyle/>
        <a:p>
          <a:endParaRPr lang="en-US"/>
        </a:p>
      </dgm:t>
    </dgm:pt>
    <dgm:pt modelId="{A52B1A32-FC54-4C18-8DD4-7B2DBC033C11}">
      <dgm:prSet phldrT="[Text]"/>
      <dgm:spPr/>
      <dgm:t>
        <a:bodyPr/>
        <a:lstStyle/>
        <a:p>
          <a:r>
            <a:rPr lang="en-US" dirty="0" smtClean="0"/>
            <a:t>Military</a:t>
          </a:r>
          <a:endParaRPr lang="en-US" dirty="0"/>
        </a:p>
      </dgm:t>
    </dgm:pt>
    <dgm:pt modelId="{C93FE44A-6F58-4B3B-A8AF-B511EDFFA374}" type="parTrans" cxnId="{851CA775-DF62-4C68-9402-00FF9680EA59}">
      <dgm:prSet/>
      <dgm:spPr/>
      <dgm:t>
        <a:bodyPr/>
        <a:lstStyle/>
        <a:p>
          <a:endParaRPr lang="en-US"/>
        </a:p>
      </dgm:t>
    </dgm:pt>
    <dgm:pt modelId="{F7A7B0E8-BC6F-47AC-8217-36CA12C56839}" type="sibTrans" cxnId="{851CA775-DF62-4C68-9402-00FF9680EA59}">
      <dgm:prSet/>
      <dgm:spPr/>
      <dgm:t>
        <a:bodyPr/>
        <a:lstStyle/>
        <a:p>
          <a:endParaRPr lang="en-US"/>
        </a:p>
      </dgm:t>
    </dgm:pt>
    <dgm:pt modelId="{8A1C4608-916D-4B1B-A881-4453532A75D3}">
      <dgm:prSet phldrT="[Text]"/>
      <dgm:spPr/>
      <dgm:t>
        <a:bodyPr/>
        <a:lstStyle/>
        <a:p>
          <a:r>
            <a:rPr lang="en-US" dirty="0" smtClean="0"/>
            <a:t>Classes taken &amp; enrolled</a:t>
          </a:r>
          <a:endParaRPr lang="en-US" dirty="0"/>
        </a:p>
      </dgm:t>
    </dgm:pt>
    <dgm:pt modelId="{DC4D0465-0934-4455-8081-5F71845D3223}" type="parTrans" cxnId="{F249E163-D390-441F-A88B-E762A9ED7B75}">
      <dgm:prSet/>
      <dgm:spPr/>
      <dgm:t>
        <a:bodyPr/>
        <a:lstStyle/>
        <a:p>
          <a:endParaRPr lang="en-US"/>
        </a:p>
      </dgm:t>
    </dgm:pt>
    <dgm:pt modelId="{407508F7-62B0-46A9-8461-AFDBDC35368A}" type="sibTrans" cxnId="{F249E163-D390-441F-A88B-E762A9ED7B75}">
      <dgm:prSet/>
      <dgm:spPr/>
      <dgm:t>
        <a:bodyPr/>
        <a:lstStyle/>
        <a:p>
          <a:endParaRPr lang="en-US"/>
        </a:p>
      </dgm:t>
    </dgm:pt>
    <dgm:pt modelId="{2B8F0624-0CBA-4E4B-9E04-050109F414C5}">
      <dgm:prSet phldrT="[Text]"/>
      <dgm:spPr/>
      <dgm:t>
        <a:bodyPr/>
        <a:lstStyle/>
        <a:p>
          <a:r>
            <a:rPr lang="en-US" dirty="0" smtClean="0"/>
            <a:t>Employers		</a:t>
          </a:r>
          <a:endParaRPr lang="en-US" dirty="0"/>
        </a:p>
      </dgm:t>
    </dgm:pt>
    <dgm:pt modelId="{8A7D66E9-785E-46E2-B945-786E622CDE1C}" type="parTrans" cxnId="{6B283EDF-3543-4D75-B077-605EB628D994}">
      <dgm:prSet/>
      <dgm:spPr/>
      <dgm:t>
        <a:bodyPr/>
        <a:lstStyle/>
        <a:p>
          <a:endParaRPr lang="en-US"/>
        </a:p>
      </dgm:t>
    </dgm:pt>
    <dgm:pt modelId="{4C7A2611-1E5C-4E60-927E-7AAB96CFEC54}" type="sibTrans" cxnId="{6B283EDF-3543-4D75-B077-605EB628D994}">
      <dgm:prSet/>
      <dgm:spPr/>
      <dgm:t>
        <a:bodyPr/>
        <a:lstStyle/>
        <a:p>
          <a:endParaRPr lang="en-US"/>
        </a:p>
      </dgm:t>
    </dgm:pt>
    <dgm:pt modelId="{3BA33BF0-FA47-4292-97E4-158A89875A12}">
      <dgm:prSet phldrT="[Text]"/>
      <dgm:spPr/>
      <dgm:t>
        <a:bodyPr/>
        <a:lstStyle/>
        <a:p>
          <a:r>
            <a:rPr lang="en-US" dirty="0" smtClean="0"/>
            <a:t>College Coaches (NCAA/NAIA)	</a:t>
          </a:r>
          <a:endParaRPr lang="en-US" dirty="0"/>
        </a:p>
      </dgm:t>
    </dgm:pt>
    <dgm:pt modelId="{736C162C-C40C-4B52-AD10-5EE209E28FBB}" type="parTrans" cxnId="{AAE723E5-6419-4939-B272-6F41C56A493E}">
      <dgm:prSet/>
      <dgm:spPr/>
      <dgm:t>
        <a:bodyPr/>
        <a:lstStyle/>
        <a:p>
          <a:endParaRPr lang="en-US"/>
        </a:p>
      </dgm:t>
    </dgm:pt>
    <dgm:pt modelId="{EB9DE53D-951E-4D02-83A5-DC2460695585}" type="sibTrans" cxnId="{AAE723E5-6419-4939-B272-6F41C56A493E}">
      <dgm:prSet/>
      <dgm:spPr/>
      <dgm:t>
        <a:bodyPr/>
        <a:lstStyle/>
        <a:p>
          <a:endParaRPr lang="en-US"/>
        </a:p>
      </dgm:t>
    </dgm:pt>
    <dgm:pt modelId="{FA664DFC-BE7C-4D82-A1FC-2BC47B176FB0}" type="pres">
      <dgm:prSet presAssocID="{ED7A15BC-9210-436F-AB17-5B4B28DEE6B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C05D95-6325-4CDC-AF91-491AAE3439FB}" type="pres">
      <dgm:prSet presAssocID="{ED7A15BC-9210-436F-AB17-5B4B28DEE6BD}" presName="children" presStyleCnt="0"/>
      <dgm:spPr/>
    </dgm:pt>
    <dgm:pt modelId="{93B2370D-B551-452B-BEEC-18A19F3C4723}" type="pres">
      <dgm:prSet presAssocID="{ED7A15BC-9210-436F-AB17-5B4B28DEE6BD}" presName="child1group" presStyleCnt="0"/>
      <dgm:spPr/>
    </dgm:pt>
    <dgm:pt modelId="{E87CABD7-879F-451E-8EAE-BD9311FFB5E0}" type="pres">
      <dgm:prSet presAssocID="{ED7A15BC-9210-436F-AB17-5B4B28DEE6BD}" presName="child1" presStyleLbl="bgAcc1" presStyleIdx="0" presStyleCnt="4"/>
      <dgm:spPr/>
      <dgm:t>
        <a:bodyPr/>
        <a:lstStyle/>
        <a:p>
          <a:endParaRPr lang="en-US"/>
        </a:p>
      </dgm:t>
    </dgm:pt>
    <dgm:pt modelId="{CBEE7840-8934-4505-8E53-295E56B82C7D}" type="pres">
      <dgm:prSet presAssocID="{ED7A15BC-9210-436F-AB17-5B4B28DEE6B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9AE97-FCE5-474A-B82F-32BC7CBE3B2F}" type="pres">
      <dgm:prSet presAssocID="{ED7A15BC-9210-436F-AB17-5B4B28DEE6BD}" presName="child2group" presStyleCnt="0"/>
      <dgm:spPr/>
    </dgm:pt>
    <dgm:pt modelId="{78C66E40-786E-4773-8638-E29F119130DE}" type="pres">
      <dgm:prSet presAssocID="{ED7A15BC-9210-436F-AB17-5B4B28DEE6BD}" presName="child2" presStyleLbl="bgAcc1" presStyleIdx="1" presStyleCnt="4"/>
      <dgm:spPr/>
      <dgm:t>
        <a:bodyPr/>
        <a:lstStyle/>
        <a:p>
          <a:endParaRPr lang="en-US"/>
        </a:p>
      </dgm:t>
    </dgm:pt>
    <dgm:pt modelId="{27364070-8E14-4614-BE1D-0F01BD190F18}" type="pres">
      <dgm:prSet presAssocID="{ED7A15BC-9210-436F-AB17-5B4B28DEE6BD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B221D-A4CE-4321-B8CA-3165011E8168}" type="pres">
      <dgm:prSet presAssocID="{ED7A15BC-9210-436F-AB17-5B4B28DEE6BD}" presName="child3group" presStyleCnt="0"/>
      <dgm:spPr/>
    </dgm:pt>
    <dgm:pt modelId="{B1FE88E0-FDCB-4839-9E45-BC487479FB09}" type="pres">
      <dgm:prSet presAssocID="{ED7A15BC-9210-436F-AB17-5B4B28DEE6BD}" presName="child3" presStyleLbl="bgAcc1" presStyleIdx="2" presStyleCnt="4"/>
      <dgm:spPr/>
      <dgm:t>
        <a:bodyPr/>
        <a:lstStyle/>
        <a:p>
          <a:endParaRPr lang="en-US"/>
        </a:p>
      </dgm:t>
    </dgm:pt>
    <dgm:pt modelId="{7D194ACC-C139-4878-BD1A-82BE8549FB57}" type="pres">
      <dgm:prSet presAssocID="{ED7A15BC-9210-436F-AB17-5B4B28DEE6B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D2C45-E4E2-4BFF-8BEB-9F2178F68489}" type="pres">
      <dgm:prSet presAssocID="{ED7A15BC-9210-436F-AB17-5B4B28DEE6BD}" presName="child4group" presStyleCnt="0"/>
      <dgm:spPr/>
    </dgm:pt>
    <dgm:pt modelId="{786496A4-0E61-461F-ACDB-1EAF19D6F1B6}" type="pres">
      <dgm:prSet presAssocID="{ED7A15BC-9210-436F-AB17-5B4B28DEE6BD}" presName="child4" presStyleLbl="bgAcc1" presStyleIdx="3" presStyleCnt="4"/>
      <dgm:spPr/>
      <dgm:t>
        <a:bodyPr/>
        <a:lstStyle/>
        <a:p>
          <a:endParaRPr lang="en-US"/>
        </a:p>
      </dgm:t>
    </dgm:pt>
    <dgm:pt modelId="{3D6AA7AD-4ECD-44A3-A899-FD0296723D8C}" type="pres">
      <dgm:prSet presAssocID="{ED7A15BC-9210-436F-AB17-5B4B28DEE6BD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1986F-A426-45A9-A654-078F8D92273C}" type="pres">
      <dgm:prSet presAssocID="{ED7A15BC-9210-436F-AB17-5B4B28DEE6BD}" presName="childPlaceholder" presStyleCnt="0"/>
      <dgm:spPr/>
    </dgm:pt>
    <dgm:pt modelId="{91B2174C-A760-4B86-BE74-58BD7FABD4BC}" type="pres">
      <dgm:prSet presAssocID="{ED7A15BC-9210-436F-AB17-5B4B28DEE6BD}" presName="circle" presStyleCnt="0"/>
      <dgm:spPr/>
    </dgm:pt>
    <dgm:pt modelId="{FC7BCB83-FC94-4307-AB6E-7D86FE47D1ED}" type="pres">
      <dgm:prSet presAssocID="{ED7A15BC-9210-436F-AB17-5B4B28DEE6B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206D4-87EB-45BB-A753-5558A6B3DF5D}" type="pres">
      <dgm:prSet presAssocID="{ED7A15BC-9210-436F-AB17-5B4B28DEE6B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05511-DA3A-4D19-A275-67CF38D51A80}" type="pres">
      <dgm:prSet presAssocID="{ED7A15BC-9210-436F-AB17-5B4B28DEE6B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45CFE-BBEF-426C-8E22-8534EDE23ED5}" type="pres">
      <dgm:prSet presAssocID="{ED7A15BC-9210-436F-AB17-5B4B28DEE6B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E59B8-0239-4F76-BC10-2BF8A02BBB0F}" type="pres">
      <dgm:prSet presAssocID="{ED7A15BC-9210-436F-AB17-5B4B28DEE6BD}" presName="quadrantPlaceholder" presStyleCnt="0"/>
      <dgm:spPr/>
    </dgm:pt>
    <dgm:pt modelId="{B3E36109-33A4-4006-82C5-A028D3FB331C}" type="pres">
      <dgm:prSet presAssocID="{ED7A15BC-9210-436F-AB17-5B4B28DEE6BD}" presName="center1" presStyleLbl="fgShp" presStyleIdx="0" presStyleCnt="2"/>
      <dgm:spPr/>
    </dgm:pt>
    <dgm:pt modelId="{61C79F77-3F51-4421-B971-3A1D483461EC}" type="pres">
      <dgm:prSet presAssocID="{ED7A15BC-9210-436F-AB17-5B4B28DEE6BD}" presName="center2" presStyleLbl="fgShp" presStyleIdx="1" presStyleCnt="2"/>
      <dgm:spPr/>
    </dgm:pt>
  </dgm:ptLst>
  <dgm:cxnLst>
    <dgm:cxn modelId="{594E42D8-7E60-4868-802A-F4AA28418122}" type="presOf" srcId="{A19951FA-1F30-40F8-A225-3A77C3019247}" destId="{FC7BCB83-FC94-4307-AB6E-7D86FE47D1ED}" srcOrd="0" destOrd="0" presId="urn:microsoft.com/office/officeart/2005/8/layout/cycle4"/>
    <dgm:cxn modelId="{AAE723E5-6419-4939-B272-6F41C56A493E}" srcId="{A19951FA-1F30-40F8-A225-3A77C3019247}" destId="{3BA33BF0-FA47-4292-97E4-158A89875A12}" srcOrd="1" destOrd="0" parTransId="{736C162C-C40C-4B52-AD10-5EE209E28FBB}" sibTransId="{EB9DE53D-951E-4D02-83A5-DC2460695585}"/>
    <dgm:cxn modelId="{D8BB6760-B80E-4259-B237-375B7C3B6390}" type="presOf" srcId="{BBE450A6-BAD0-4C2B-B492-B58577578728}" destId="{78C66E40-786E-4773-8638-E29F119130DE}" srcOrd="0" destOrd="0" presId="urn:microsoft.com/office/officeart/2005/8/layout/cycle4"/>
    <dgm:cxn modelId="{66C39DAD-01F7-4F43-8B69-C1018867B2F2}" type="presOf" srcId="{3BA33BF0-FA47-4292-97E4-158A89875A12}" destId="{CBEE7840-8934-4505-8E53-295E56B82C7D}" srcOrd="1" destOrd="1" presId="urn:microsoft.com/office/officeart/2005/8/layout/cycle4"/>
    <dgm:cxn modelId="{8CC085DB-02AD-4282-84A9-5B6276C3D822}" type="presOf" srcId="{D24DCF50-9956-4823-A39C-11E20F59E976}" destId="{326206D4-87EB-45BB-A753-5558A6B3DF5D}" srcOrd="0" destOrd="0" presId="urn:microsoft.com/office/officeart/2005/8/layout/cycle4"/>
    <dgm:cxn modelId="{1B2DB90A-8D3B-4DBC-840E-BB3ED082E5D7}" type="presOf" srcId="{A52B1A32-FC54-4C18-8DD4-7B2DBC033C11}" destId="{B1FE88E0-FDCB-4839-9E45-BC487479FB09}" srcOrd="0" destOrd="0" presId="urn:microsoft.com/office/officeart/2005/8/layout/cycle4"/>
    <dgm:cxn modelId="{8FE47E1F-8205-4DB6-B62B-1EB13DE83EE3}" type="presOf" srcId="{0D942AC2-4B76-4149-A4EF-2BA6528DC71B}" destId="{D1005511-DA3A-4D19-A275-67CF38D51A80}" srcOrd="0" destOrd="0" presId="urn:microsoft.com/office/officeart/2005/8/layout/cycle4"/>
    <dgm:cxn modelId="{5F087182-A384-494A-890D-7A5CEBBFAAB7}" type="presOf" srcId="{BBE450A6-BAD0-4C2B-B492-B58577578728}" destId="{27364070-8E14-4614-BE1D-0F01BD190F18}" srcOrd="1" destOrd="0" presId="urn:microsoft.com/office/officeart/2005/8/layout/cycle4"/>
    <dgm:cxn modelId="{2F92753C-4209-4957-B72E-5D180C2040BE}" type="presOf" srcId="{9E5C16B0-3EC9-42E5-858D-84BEF6910FE4}" destId="{E87CABD7-879F-451E-8EAE-BD9311FFB5E0}" srcOrd="0" destOrd="0" presId="urn:microsoft.com/office/officeart/2005/8/layout/cycle4"/>
    <dgm:cxn modelId="{A21D9833-054A-4C46-99A7-D8E1A86B8224}" srcId="{ED7A15BC-9210-436F-AB17-5B4B28DEE6BD}" destId="{0D942AC2-4B76-4149-A4EF-2BA6528DC71B}" srcOrd="2" destOrd="0" parTransId="{45532A42-1E63-46FF-80EA-161FE96824A0}" sibTransId="{952D7E34-EF8D-409B-9B55-5DC6CE065976}"/>
    <dgm:cxn modelId="{112D9329-B2A2-4E4C-9D48-063DC7AC6BCA}" srcId="{ED7A15BC-9210-436F-AB17-5B4B28DEE6BD}" destId="{D24DCF50-9956-4823-A39C-11E20F59E976}" srcOrd="1" destOrd="0" parTransId="{70907B25-3721-479E-81C6-2CC9CCED4D37}" sibTransId="{49C542CC-C120-4BCA-BEC2-9F47D4471F52}"/>
    <dgm:cxn modelId="{08EA39AE-4ED3-4FF9-937B-55768087410B}" srcId="{ED7A15BC-9210-436F-AB17-5B4B28DEE6BD}" destId="{A19951FA-1F30-40F8-A225-3A77C3019247}" srcOrd="0" destOrd="0" parTransId="{4913A093-C563-4BF3-BF09-AC55023D1F29}" sibTransId="{3824204E-7950-46E9-8B96-146E2DF2C3C4}"/>
    <dgm:cxn modelId="{F249E163-D390-441F-A88B-E762A9ED7B75}" srcId="{ED7A15BC-9210-436F-AB17-5B4B28DEE6BD}" destId="{8A1C4608-916D-4B1B-A881-4453532A75D3}" srcOrd="3" destOrd="0" parTransId="{DC4D0465-0934-4455-8081-5F71845D3223}" sibTransId="{407508F7-62B0-46A9-8461-AFDBDC35368A}"/>
    <dgm:cxn modelId="{B08E7E62-0011-4AB0-A161-23E3E9F100F8}" type="presOf" srcId="{8A1C4608-916D-4B1B-A881-4453532A75D3}" destId="{ED545CFE-BBEF-426C-8E22-8534EDE23ED5}" srcOrd="0" destOrd="0" presId="urn:microsoft.com/office/officeart/2005/8/layout/cycle4"/>
    <dgm:cxn modelId="{C55ED604-6214-47FA-9FBB-7903137E0923}" type="presOf" srcId="{A52B1A32-FC54-4C18-8DD4-7B2DBC033C11}" destId="{7D194ACC-C139-4878-BD1A-82BE8549FB57}" srcOrd="1" destOrd="0" presId="urn:microsoft.com/office/officeart/2005/8/layout/cycle4"/>
    <dgm:cxn modelId="{851CA775-DF62-4C68-9402-00FF9680EA59}" srcId="{0D942AC2-4B76-4149-A4EF-2BA6528DC71B}" destId="{A52B1A32-FC54-4C18-8DD4-7B2DBC033C11}" srcOrd="0" destOrd="0" parTransId="{C93FE44A-6F58-4B3B-A8AF-B511EDFFA374}" sibTransId="{F7A7B0E8-BC6F-47AC-8217-36CA12C56839}"/>
    <dgm:cxn modelId="{5E076E8B-D14F-43F5-9B3E-0CCC2BF1BF2B}" type="presOf" srcId="{2B8F0624-0CBA-4E4B-9E04-050109F414C5}" destId="{3D6AA7AD-4ECD-44A3-A899-FD0296723D8C}" srcOrd="1" destOrd="0" presId="urn:microsoft.com/office/officeart/2005/8/layout/cycle4"/>
    <dgm:cxn modelId="{D55B645C-C0C1-483D-8AC5-E7C63533E5CB}" srcId="{D24DCF50-9956-4823-A39C-11E20F59E976}" destId="{BBE450A6-BAD0-4C2B-B492-B58577578728}" srcOrd="0" destOrd="0" parTransId="{FD17EA74-5211-443D-9063-3EC7F17C968A}" sibTransId="{7D8F52D2-B5AA-4800-9CA5-9CF94396BE9A}"/>
    <dgm:cxn modelId="{FD9C5FCF-A6CF-43F7-9367-4D502BD042BA}" type="presOf" srcId="{ED7A15BC-9210-436F-AB17-5B4B28DEE6BD}" destId="{FA664DFC-BE7C-4D82-A1FC-2BC47B176FB0}" srcOrd="0" destOrd="0" presId="urn:microsoft.com/office/officeart/2005/8/layout/cycle4"/>
    <dgm:cxn modelId="{6B283EDF-3543-4D75-B077-605EB628D994}" srcId="{8A1C4608-916D-4B1B-A881-4453532A75D3}" destId="{2B8F0624-0CBA-4E4B-9E04-050109F414C5}" srcOrd="0" destOrd="0" parTransId="{8A7D66E9-785E-46E2-B945-786E622CDE1C}" sibTransId="{4C7A2611-1E5C-4E60-927E-7AAB96CFEC54}"/>
    <dgm:cxn modelId="{1B2F4660-78A3-4351-9463-0FD240262FD2}" type="presOf" srcId="{2B8F0624-0CBA-4E4B-9E04-050109F414C5}" destId="{786496A4-0E61-461F-ACDB-1EAF19D6F1B6}" srcOrd="0" destOrd="0" presId="urn:microsoft.com/office/officeart/2005/8/layout/cycle4"/>
    <dgm:cxn modelId="{334BC2B4-5781-4A7D-8B4C-375BADB02E06}" srcId="{A19951FA-1F30-40F8-A225-3A77C3019247}" destId="{9E5C16B0-3EC9-42E5-858D-84BEF6910FE4}" srcOrd="0" destOrd="0" parTransId="{05CC0645-F398-4603-AB9E-D4ADA57C7B82}" sibTransId="{1D426755-8837-4F1F-81DA-F044B30B5232}"/>
    <dgm:cxn modelId="{5C4D87C0-EE7B-4C0B-A871-A219B1E5939C}" type="presOf" srcId="{3BA33BF0-FA47-4292-97E4-158A89875A12}" destId="{E87CABD7-879F-451E-8EAE-BD9311FFB5E0}" srcOrd="0" destOrd="1" presId="urn:microsoft.com/office/officeart/2005/8/layout/cycle4"/>
    <dgm:cxn modelId="{D513F151-6B8D-4544-9EB9-18786E26E054}" type="presOf" srcId="{9E5C16B0-3EC9-42E5-858D-84BEF6910FE4}" destId="{CBEE7840-8934-4505-8E53-295E56B82C7D}" srcOrd="1" destOrd="0" presId="urn:microsoft.com/office/officeart/2005/8/layout/cycle4"/>
    <dgm:cxn modelId="{20EA22BB-BD93-4381-A43D-87D7F96E2F9F}" type="presParOf" srcId="{FA664DFC-BE7C-4D82-A1FC-2BC47B176FB0}" destId="{91C05D95-6325-4CDC-AF91-491AAE3439FB}" srcOrd="0" destOrd="0" presId="urn:microsoft.com/office/officeart/2005/8/layout/cycle4"/>
    <dgm:cxn modelId="{B718AB18-BE98-4036-A1B0-7FADB3FE160E}" type="presParOf" srcId="{91C05D95-6325-4CDC-AF91-491AAE3439FB}" destId="{93B2370D-B551-452B-BEEC-18A19F3C4723}" srcOrd="0" destOrd="0" presId="urn:microsoft.com/office/officeart/2005/8/layout/cycle4"/>
    <dgm:cxn modelId="{3FC0FA8A-2C66-49E7-B15D-E755957B4628}" type="presParOf" srcId="{93B2370D-B551-452B-BEEC-18A19F3C4723}" destId="{E87CABD7-879F-451E-8EAE-BD9311FFB5E0}" srcOrd="0" destOrd="0" presId="urn:microsoft.com/office/officeart/2005/8/layout/cycle4"/>
    <dgm:cxn modelId="{5705FF24-131C-474D-BFEA-9578369171C9}" type="presParOf" srcId="{93B2370D-B551-452B-BEEC-18A19F3C4723}" destId="{CBEE7840-8934-4505-8E53-295E56B82C7D}" srcOrd="1" destOrd="0" presId="urn:microsoft.com/office/officeart/2005/8/layout/cycle4"/>
    <dgm:cxn modelId="{A6A6E806-56BC-4093-8E16-87682C487B43}" type="presParOf" srcId="{91C05D95-6325-4CDC-AF91-491AAE3439FB}" destId="{8779AE97-FCE5-474A-B82F-32BC7CBE3B2F}" srcOrd="1" destOrd="0" presId="urn:microsoft.com/office/officeart/2005/8/layout/cycle4"/>
    <dgm:cxn modelId="{8CA16367-1D76-45A4-AB16-4BD6FD891207}" type="presParOf" srcId="{8779AE97-FCE5-474A-B82F-32BC7CBE3B2F}" destId="{78C66E40-786E-4773-8638-E29F119130DE}" srcOrd="0" destOrd="0" presId="urn:microsoft.com/office/officeart/2005/8/layout/cycle4"/>
    <dgm:cxn modelId="{20C985D0-E03E-4E09-82AB-715C84F74DA7}" type="presParOf" srcId="{8779AE97-FCE5-474A-B82F-32BC7CBE3B2F}" destId="{27364070-8E14-4614-BE1D-0F01BD190F18}" srcOrd="1" destOrd="0" presId="urn:microsoft.com/office/officeart/2005/8/layout/cycle4"/>
    <dgm:cxn modelId="{C46BAA18-1531-4459-9432-74F219BD76B7}" type="presParOf" srcId="{91C05D95-6325-4CDC-AF91-491AAE3439FB}" destId="{860B221D-A4CE-4321-B8CA-3165011E8168}" srcOrd="2" destOrd="0" presId="urn:microsoft.com/office/officeart/2005/8/layout/cycle4"/>
    <dgm:cxn modelId="{7525BEBC-EC71-4014-B04A-ECC6CF38BBD8}" type="presParOf" srcId="{860B221D-A4CE-4321-B8CA-3165011E8168}" destId="{B1FE88E0-FDCB-4839-9E45-BC487479FB09}" srcOrd="0" destOrd="0" presId="urn:microsoft.com/office/officeart/2005/8/layout/cycle4"/>
    <dgm:cxn modelId="{08FC6D96-1C65-4237-ADA5-C4A084B87E70}" type="presParOf" srcId="{860B221D-A4CE-4321-B8CA-3165011E8168}" destId="{7D194ACC-C139-4878-BD1A-82BE8549FB57}" srcOrd="1" destOrd="0" presId="urn:microsoft.com/office/officeart/2005/8/layout/cycle4"/>
    <dgm:cxn modelId="{7BFF665B-84AD-4EAF-B09A-9F06CBDE0B98}" type="presParOf" srcId="{91C05D95-6325-4CDC-AF91-491AAE3439FB}" destId="{1D0D2C45-E4E2-4BFF-8BEB-9F2178F68489}" srcOrd="3" destOrd="0" presId="urn:microsoft.com/office/officeart/2005/8/layout/cycle4"/>
    <dgm:cxn modelId="{124C2A89-D794-4C74-B5F7-53C2C96E6651}" type="presParOf" srcId="{1D0D2C45-E4E2-4BFF-8BEB-9F2178F68489}" destId="{786496A4-0E61-461F-ACDB-1EAF19D6F1B6}" srcOrd="0" destOrd="0" presId="urn:microsoft.com/office/officeart/2005/8/layout/cycle4"/>
    <dgm:cxn modelId="{F4C20779-30B2-456A-ACB8-E4CAD9B19C55}" type="presParOf" srcId="{1D0D2C45-E4E2-4BFF-8BEB-9F2178F68489}" destId="{3D6AA7AD-4ECD-44A3-A899-FD0296723D8C}" srcOrd="1" destOrd="0" presId="urn:microsoft.com/office/officeart/2005/8/layout/cycle4"/>
    <dgm:cxn modelId="{AE0BC944-F784-4FFC-A3B4-304004D7A01E}" type="presParOf" srcId="{91C05D95-6325-4CDC-AF91-491AAE3439FB}" destId="{11D1986F-A426-45A9-A654-078F8D92273C}" srcOrd="4" destOrd="0" presId="urn:microsoft.com/office/officeart/2005/8/layout/cycle4"/>
    <dgm:cxn modelId="{EFC8D6D2-02C8-4F7C-A71F-66B1AC21D5A4}" type="presParOf" srcId="{FA664DFC-BE7C-4D82-A1FC-2BC47B176FB0}" destId="{91B2174C-A760-4B86-BE74-58BD7FABD4BC}" srcOrd="1" destOrd="0" presId="urn:microsoft.com/office/officeart/2005/8/layout/cycle4"/>
    <dgm:cxn modelId="{2DF69966-1AE6-4797-A855-C24170EB994F}" type="presParOf" srcId="{91B2174C-A760-4B86-BE74-58BD7FABD4BC}" destId="{FC7BCB83-FC94-4307-AB6E-7D86FE47D1ED}" srcOrd="0" destOrd="0" presId="urn:microsoft.com/office/officeart/2005/8/layout/cycle4"/>
    <dgm:cxn modelId="{35188FCA-845C-4523-B35A-83CD1736AD04}" type="presParOf" srcId="{91B2174C-A760-4B86-BE74-58BD7FABD4BC}" destId="{326206D4-87EB-45BB-A753-5558A6B3DF5D}" srcOrd="1" destOrd="0" presId="urn:microsoft.com/office/officeart/2005/8/layout/cycle4"/>
    <dgm:cxn modelId="{F6E58AA5-6DEA-43E0-8279-E721204AE521}" type="presParOf" srcId="{91B2174C-A760-4B86-BE74-58BD7FABD4BC}" destId="{D1005511-DA3A-4D19-A275-67CF38D51A80}" srcOrd="2" destOrd="0" presId="urn:microsoft.com/office/officeart/2005/8/layout/cycle4"/>
    <dgm:cxn modelId="{75C784FF-B181-4ED3-AC30-2E70C74CB51F}" type="presParOf" srcId="{91B2174C-A760-4B86-BE74-58BD7FABD4BC}" destId="{ED545CFE-BBEF-426C-8E22-8534EDE23ED5}" srcOrd="3" destOrd="0" presId="urn:microsoft.com/office/officeart/2005/8/layout/cycle4"/>
    <dgm:cxn modelId="{1F1A718E-DE93-4D8C-BED4-6A210ECD404B}" type="presParOf" srcId="{91B2174C-A760-4B86-BE74-58BD7FABD4BC}" destId="{1CCE59B8-0239-4F76-BC10-2BF8A02BBB0F}" srcOrd="4" destOrd="0" presId="urn:microsoft.com/office/officeart/2005/8/layout/cycle4"/>
    <dgm:cxn modelId="{B95855FE-918F-4A5E-A50E-D2BE82097D3B}" type="presParOf" srcId="{FA664DFC-BE7C-4D82-A1FC-2BC47B176FB0}" destId="{B3E36109-33A4-4006-82C5-A028D3FB331C}" srcOrd="2" destOrd="0" presId="urn:microsoft.com/office/officeart/2005/8/layout/cycle4"/>
    <dgm:cxn modelId="{1C5314A8-8DBD-4E86-AD40-F26A78437CA3}" type="presParOf" srcId="{FA664DFC-BE7C-4D82-A1FC-2BC47B176FB0}" destId="{61C79F77-3F51-4421-B971-3A1D483461E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C6D1F-A740-4919-AAA2-44D4E38E5BD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7D45193-4266-4059-859A-DD9C37B99E3D}">
      <dgm:prSet phldrT="[Text]" custT="1"/>
      <dgm:spPr/>
      <dgm:t>
        <a:bodyPr/>
        <a:lstStyle/>
        <a:p>
          <a:r>
            <a:rPr lang="en-US" sz="2400" dirty="0" smtClean="0"/>
            <a:t>How to stay informed</a:t>
          </a:r>
          <a:endParaRPr lang="en-US" sz="2400" dirty="0"/>
        </a:p>
      </dgm:t>
    </dgm:pt>
    <dgm:pt modelId="{2A87C6CA-7B97-4A5B-AA79-D3B1EB061C9D}" type="parTrans" cxnId="{6ADB8390-E508-42D7-8409-26DB70FFF169}">
      <dgm:prSet/>
      <dgm:spPr/>
      <dgm:t>
        <a:bodyPr/>
        <a:lstStyle/>
        <a:p>
          <a:endParaRPr lang="en-US"/>
        </a:p>
      </dgm:t>
    </dgm:pt>
    <dgm:pt modelId="{9FD1C621-5EDF-4C05-9BE4-EA6C3005CE16}" type="sibTrans" cxnId="{6ADB8390-E508-42D7-8409-26DB70FFF169}">
      <dgm:prSet/>
      <dgm:spPr/>
      <dgm:t>
        <a:bodyPr/>
        <a:lstStyle/>
        <a:p>
          <a:endParaRPr lang="en-US"/>
        </a:p>
      </dgm:t>
    </dgm:pt>
    <dgm:pt modelId="{7D90F052-1537-4ECF-BB44-E3C2B2D8D3B2}">
      <dgm:prSet phldrT="[Text]" custT="1"/>
      <dgm:spPr/>
      <dgm:t>
        <a:bodyPr/>
        <a:lstStyle/>
        <a:p>
          <a:r>
            <a:rPr lang="en-US" sz="1400" dirty="0" smtClean="0"/>
            <a:t>Parent Portal</a:t>
          </a:r>
          <a:endParaRPr lang="en-US" sz="1400" dirty="0"/>
        </a:p>
      </dgm:t>
    </dgm:pt>
    <dgm:pt modelId="{FC385AA9-9F01-4741-8205-AFD789B9C5AB}" type="parTrans" cxnId="{CC74BD08-960C-4FA4-882E-3B959BC43EFD}">
      <dgm:prSet/>
      <dgm:spPr/>
      <dgm:t>
        <a:bodyPr/>
        <a:lstStyle/>
        <a:p>
          <a:endParaRPr lang="en-US"/>
        </a:p>
      </dgm:t>
    </dgm:pt>
    <dgm:pt modelId="{30C70CD7-8EBB-4B77-B448-4E72C7524791}" type="sibTrans" cxnId="{CC74BD08-960C-4FA4-882E-3B959BC43EFD}">
      <dgm:prSet/>
      <dgm:spPr/>
      <dgm:t>
        <a:bodyPr/>
        <a:lstStyle/>
        <a:p>
          <a:endParaRPr lang="en-US"/>
        </a:p>
      </dgm:t>
    </dgm:pt>
    <dgm:pt modelId="{DA890C25-9BC3-4B62-A55E-8AB961FA71B2}">
      <dgm:prSet phldrT="[Text]" custT="1"/>
      <dgm:spPr/>
      <dgm:t>
        <a:bodyPr/>
        <a:lstStyle/>
        <a:p>
          <a:r>
            <a:rPr lang="en-US" sz="1000" dirty="0" smtClean="0"/>
            <a:t>Remind</a:t>
          </a:r>
          <a:endParaRPr lang="en-US" sz="1000" dirty="0"/>
        </a:p>
      </dgm:t>
    </dgm:pt>
    <dgm:pt modelId="{B3291830-0610-42EA-98BE-82D57D6FC1DE}" type="parTrans" cxnId="{D324BD5A-98BE-4436-A96F-616146F07A3D}">
      <dgm:prSet/>
      <dgm:spPr/>
      <dgm:t>
        <a:bodyPr/>
        <a:lstStyle/>
        <a:p>
          <a:endParaRPr lang="en-US"/>
        </a:p>
      </dgm:t>
    </dgm:pt>
    <dgm:pt modelId="{94148317-BC3F-4F7B-ADEC-18622E524A03}" type="sibTrans" cxnId="{D324BD5A-98BE-4436-A96F-616146F07A3D}">
      <dgm:prSet/>
      <dgm:spPr/>
      <dgm:t>
        <a:bodyPr/>
        <a:lstStyle/>
        <a:p>
          <a:endParaRPr lang="en-US"/>
        </a:p>
      </dgm:t>
    </dgm:pt>
    <dgm:pt modelId="{30769CF9-BAD4-45EA-B169-E352C53367A2}">
      <dgm:prSet phldrT="[Text]" custT="1"/>
      <dgm:spPr/>
      <dgm:t>
        <a:bodyPr/>
        <a:lstStyle/>
        <a:p>
          <a:r>
            <a:rPr lang="en-US" sz="1100" dirty="0" err="1" smtClean="0"/>
            <a:t>Naviance</a:t>
          </a:r>
          <a:endParaRPr lang="en-US" sz="1100" dirty="0"/>
        </a:p>
      </dgm:t>
    </dgm:pt>
    <dgm:pt modelId="{26E6C71F-033B-40D3-B972-B2CE7B64D876}" type="parTrans" cxnId="{B1072049-E8C8-49CB-B749-755388DB270F}">
      <dgm:prSet/>
      <dgm:spPr/>
      <dgm:t>
        <a:bodyPr/>
        <a:lstStyle/>
        <a:p>
          <a:endParaRPr lang="en-US"/>
        </a:p>
      </dgm:t>
    </dgm:pt>
    <dgm:pt modelId="{88D21822-EE7C-4596-96A7-E2B5864E57D0}" type="sibTrans" cxnId="{B1072049-E8C8-49CB-B749-755388DB270F}">
      <dgm:prSet/>
      <dgm:spPr/>
      <dgm:t>
        <a:bodyPr/>
        <a:lstStyle/>
        <a:p>
          <a:endParaRPr lang="en-US"/>
        </a:p>
      </dgm:t>
    </dgm:pt>
    <dgm:pt modelId="{4A76123F-512B-4E27-9D18-99AA69A24E73}">
      <dgm:prSet phldrT="[Text]"/>
      <dgm:spPr/>
      <dgm:t>
        <a:bodyPr/>
        <a:lstStyle/>
        <a:p>
          <a:r>
            <a:rPr lang="en-US" dirty="0" smtClean="0"/>
            <a:t>CN Website</a:t>
          </a:r>
          <a:endParaRPr lang="en-US" dirty="0"/>
        </a:p>
      </dgm:t>
    </dgm:pt>
    <dgm:pt modelId="{D8EC814E-7C60-4864-809E-BD2108DE7803}" type="parTrans" cxnId="{EC94C40E-E498-4F5E-8167-13505D8BB8F6}">
      <dgm:prSet/>
      <dgm:spPr/>
      <dgm:t>
        <a:bodyPr/>
        <a:lstStyle/>
        <a:p>
          <a:endParaRPr lang="en-US"/>
        </a:p>
      </dgm:t>
    </dgm:pt>
    <dgm:pt modelId="{9EAECB8D-BBD8-4D03-99E2-EECD7EEFE045}" type="sibTrans" cxnId="{EC94C40E-E498-4F5E-8167-13505D8BB8F6}">
      <dgm:prSet/>
      <dgm:spPr/>
      <dgm:t>
        <a:bodyPr/>
        <a:lstStyle/>
        <a:p>
          <a:endParaRPr lang="en-US"/>
        </a:p>
      </dgm:t>
    </dgm:pt>
    <dgm:pt modelId="{870DDED9-1DA3-4F89-A903-1AF67B5D51E0}">
      <dgm:prSet phldrT="[Text]" custT="1"/>
      <dgm:spPr/>
      <dgm:t>
        <a:bodyPr/>
        <a:lstStyle/>
        <a:p>
          <a:r>
            <a:rPr lang="en-US" sz="1400" dirty="0" smtClean="0"/>
            <a:t>Twitter</a:t>
          </a:r>
        </a:p>
        <a:p>
          <a:r>
            <a:rPr lang="en-US" sz="1400" dirty="0" smtClean="0"/>
            <a:t>Instagram</a:t>
          </a:r>
        </a:p>
        <a:p>
          <a:r>
            <a:rPr lang="en-US" sz="1400" dirty="0" smtClean="0"/>
            <a:t>Facebook</a:t>
          </a:r>
          <a:endParaRPr lang="en-US" sz="1400" dirty="0"/>
        </a:p>
      </dgm:t>
    </dgm:pt>
    <dgm:pt modelId="{B2E9D745-8B9A-4DDB-805E-0B9E87EBD0CD}" type="parTrans" cxnId="{328EFE24-5791-4A53-AEA3-85C7AE217A2E}">
      <dgm:prSet/>
      <dgm:spPr/>
      <dgm:t>
        <a:bodyPr/>
        <a:lstStyle/>
        <a:p>
          <a:endParaRPr lang="en-US"/>
        </a:p>
      </dgm:t>
    </dgm:pt>
    <dgm:pt modelId="{D3589DA6-08A1-41A5-B210-936F02FC5799}" type="sibTrans" cxnId="{328EFE24-5791-4A53-AEA3-85C7AE217A2E}">
      <dgm:prSet/>
      <dgm:spPr/>
      <dgm:t>
        <a:bodyPr/>
        <a:lstStyle/>
        <a:p>
          <a:endParaRPr lang="en-US"/>
        </a:p>
      </dgm:t>
    </dgm:pt>
    <dgm:pt modelId="{01BB9DA4-86AB-4379-985A-B05E2C5BAF06}">
      <dgm:prSet phldrT="[Text]" custScaleX="122992"/>
      <dgm:spPr/>
      <dgm:t>
        <a:bodyPr/>
        <a:lstStyle/>
        <a:p>
          <a:endParaRPr lang="en-US"/>
        </a:p>
      </dgm:t>
    </dgm:pt>
    <dgm:pt modelId="{E7EB1FC1-F39A-4707-98CC-5E9207B1E5D0}" type="parTrans" cxnId="{1584361F-B969-4841-A556-92B043A3AC89}">
      <dgm:prSet/>
      <dgm:spPr/>
      <dgm:t>
        <a:bodyPr/>
        <a:lstStyle/>
        <a:p>
          <a:endParaRPr lang="en-US"/>
        </a:p>
      </dgm:t>
    </dgm:pt>
    <dgm:pt modelId="{BA8B6574-C1E9-402D-9FB0-203BCC3BF702}" type="sibTrans" cxnId="{1584361F-B969-4841-A556-92B043A3AC89}">
      <dgm:prSet/>
      <dgm:spPr/>
      <dgm:t>
        <a:bodyPr/>
        <a:lstStyle/>
        <a:p>
          <a:endParaRPr lang="en-US"/>
        </a:p>
      </dgm:t>
    </dgm:pt>
    <dgm:pt modelId="{5A79876A-A5CD-410B-AB26-2E5356E91313}">
      <dgm:prSet phldrT="[Text]" custT="1"/>
      <dgm:spPr/>
      <dgm:t>
        <a:bodyPr/>
        <a:lstStyle/>
        <a:p>
          <a:endParaRPr lang="en-US" dirty="0"/>
        </a:p>
      </dgm:t>
    </dgm:pt>
    <dgm:pt modelId="{08ED2D3E-9791-434B-98AA-D6E226DF7391}" type="parTrans" cxnId="{F2FCEFA4-611A-4630-A086-04D4BEB80CD9}">
      <dgm:prSet/>
      <dgm:spPr/>
      <dgm:t>
        <a:bodyPr/>
        <a:lstStyle/>
        <a:p>
          <a:endParaRPr lang="en-US"/>
        </a:p>
      </dgm:t>
    </dgm:pt>
    <dgm:pt modelId="{197B1EB4-95BB-46B5-B92F-99ED9041E173}" type="sibTrans" cxnId="{F2FCEFA4-611A-4630-A086-04D4BEB80CD9}">
      <dgm:prSet/>
      <dgm:spPr/>
      <dgm:t>
        <a:bodyPr/>
        <a:lstStyle/>
        <a:p>
          <a:endParaRPr lang="en-US"/>
        </a:p>
      </dgm:t>
    </dgm:pt>
    <dgm:pt modelId="{A5768ADD-31DA-4DEF-AFA0-3418B179C2BA}">
      <dgm:prSet phldrT="[Text]" custT="1"/>
      <dgm:spPr/>
      <dgm:t>
        <a:bodyPr/>
        <a:lstStyle/>
        <a:p>
          <a:endParaRPr lang="en-US" sz="1400" dirty="0"/>
        </a:p>
      </dgm:t>
    </dgm:pt>
    <dgm:pt modelId="{5ACF6B12-FD60-4F63-85B1-8A1E742EED2F}" type="parTrans" cxnId="{27EA1B09-121F-4510-A322-8571D31EB0F8}">
      <dgm:prSet/>
      <dgm:spPr/>
      <dgm:t>
        <a:bodyPr/>
        <a:lstStyle/>
        <a:p>
          <a:endParaRPr lang="en-US"/>
        </a:p>
      </dgm:t>
    </dgm:pt>
    <dgm:pt modelId="{BC80F530-C789-4C99-9CBE-9D1714105F0E}" type="sibTrans" cxnId="{27EA1B09-121F-4510-A322-8571D31EB0F8}">
      <dgm:prSet/>
      <dgm:spPr/>
      <dgm:t>
        <a:bodyPr/>
        <a:lstStyle/>
        <a:p>
          <a:endParaRPr lang="en-US"/>
        </a:p>
      </dgm:t>
    </dgm:pt>
    <dgm:pt modelId="{9E34BD24-45F5-4DBA-AEDF-748EC0EE4864}" type="pres">
      <dgm:prSet presAssocID="{0FFC6D1F-A740-4919-AAA2-44D4E38E5BD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7FD0B29-FA6F-4BC1-B370-EB42886F372B}" type="pres">
      <dgm:prSet presAssocID="{57D45193-4266-4059-859A-DD9C37B99E3D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EB21A7F9-DA56-4FA1-BFD2-21C4B96977D0}" type="pres">
      <dgm:prSet presAssocID="{57D45193-4266-4059-859A-DD9C37B99E3D}" presName="Accent2" presStyleLbl="node1" presStyleIdx="0" presStyleCnt="19"/>
      <dgm:spPr/>
    </dgm:pt>
    <dgm:pt modelId="{47AEF6F5-C42F-4C6A-9843-EB79BE8B4E88}" type="pres">
      <dgm:prSet presAssocID="{57D45193-4266-4059-859A-DD9C37B99E3D}" presName="Accent3" presStyleLbl="node1" presStyleIdx="1" presStyleCnt="19"/>
      <dgm:spPr/>
    </dgm:pt>
    <dgm:pt modelId="{0C376604-26CD-4CE2-931E-FF8E44627A32}" type="pres">
      <dgm:prSet presAssocID="{57D45193-4266-4059-859A-DD9C37B99E3D}" presName="Accent4" presStyleLbl="node1" presStyleIdx="2" presStyleCnt="19"/>
      <dgm:spPr/>
    </dgm:pt>
    <dgm:pt modelId="{3543079E-6684-4232-BBE4-EC0E7C35665A}" type="pres">
      <dgm:prSet presAssocID="{57D45193-4266-4059-859A-DD9C37B99E3D}" presName="Accent5" presStyleLbl="node1" presStyleIdx="3" presStyleCnt="19"/>
      <dgm:spPr/>
    </dgm:pt>
    <dgm:pt modelId="{CA197273-7E6B-438B-8CD5-B85EABCC1384}" type="pres">
      <dgm:prSet presAssocID="{57D45193-4266-4059-859A-DD9C37B99E3D}" presName="Accent6" presStyleLbl="node1" presStyleIdx="4" presStyleCnt="19"/>
      <dgm:spPr/>
    </dgm:pt>
    <dgm:pt modelId="{6C3FD676-FDEB-4BB6-93E9-B0D6FA375F4A}" type="pres">
      <dgm:prSet presAssocID="{7D90F052-1537-4ECF-BB44-E3C2B2D8D3B2}" presName="Child1" presStyleLbl="node1" presStyleIdx="5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CCF17E0-E18E-4A84-816C-67C7FA6299AB}" type="pres">
      <dgm:prSet presAssocID="{7D90F052-1537-4ECF-BB44-E3C2B2D8D3B2}" presName="Accent7" presStyleCnt="0"/>
      <dgm:spPr/>
    </dgm:pt>
    <dgm:pt modelId="{B39B1FE4-FF72-4F8D-A693-30BA9D992545}" type="pres">
      <dgm:prSet presAssocID="{7D90F052-1537-4ECF-BB44-E3C2B2D8D3B2}" presName="AccentHold1" presStyleLbl="node1" presStyleIdx="6" presStyleCnt="19"/>
      <dgm:spPr/>
    </dgm:pt>
    <dgm:pt modelId="{B5E8F005-B321-41F7-8349-A30616B71F00}" type="pres">
      <dgm:prSet presAssocID="{7D90F052-1537-4ECF-BB44-E3C2B2D8D3B2}" presName="Accent8" presStyleCnt="0"/>
      <dgm:spPr/>
    </dgm:pt>
    <dgm:pt modelId="{EB65645A-CA7D-4208-BD6F-65284F96EF63}" type="pres">
      <dgm:prSet presAssocID="{7D90F052-1537-4ECF-BB44-E3C2B2D8D3B2}" presName="AccentHold2" presStyleLbl="node1" presStyleIdx="7" presStyleCnt="19"/>
      <dgm:spPr/>
    </dgm:pt>
    <dgm:pt modelId="{CB41265A-7191-4E66-8AAA-D85F6C5C6BE2}" type="pres">
      <dgm:prSet presAssocID="{DA890C25-9BC3-4B62-A55E-8AB961FA71B2}" presName="Child2" presStyleLbl="node1" presStyleIdx="8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BCD7C92-DDAC-4B86-B150-CEA0E60861FD}" type="pres">
      <dgm:prSet presAssocID="{DA890C25-9BC3-4B62-A55E-8AB961FA71B2}" presName="Accent9" presStyleCnt="0"/>
      <dgm:spPr/>
    </dgm:pt>
    <dgm:pt modelId="{1741D0D0-44A2-4EBD-A985-42DC949A7D97}" type="pres">
      <dgm:prSet presAssocID="{DA890C25-9BC3-4B62-A55E-8AB961FA71B2}" presName="AccentHold1" presStyleLbl="node1" presStyleIdx="9" presStyleCnt="19"/>
      <dgm:spPr/>
    </dgm:pt>
    <dgm:pt modelId="{DEBECD98-F816-4537-BCFD-D9F36EF6CF52}" type="pres">
      <dgm:prSet presAssocID="{DA890C25-9BC3-4B62-A55E-8AB961FA71B2}" presName="Accent10" presStyleCnt="0"/>
      <dgm:spPr/>
    </dgm:pt>
    <dgm:pt modelId="{9F7E45DF-C8B5-46FB-A99B-ADBE37DEA4B9}" type="pres">
      <dgm:prSet presAssocID="{DA890C25-9BC3-4B62-A55E-8AB961FA71B2}" presName="AccentHold2" presStyleLbl="node1" presStyleIdx="10" presStyleCnt="19"/>
      <dgm:spPr/>
    </dgm:pt>
    <dgm:pt modelId="{C9BE8EB5-5BEA-467B-BFB7-0138DEA1C322}" type="pres">
      <dgm:prSet presAssocID="{DA890C25-9BC3-4B62-A55E-8AB961FA71B2}" presName="Accent11" presStyleCnt="0"/>
      <dgm:spPr/>
    </dgm:pt>
    <dgm:pt modelId="{4DE3CF1C-DECA-4506-BBE9-D4B35E726CDC}" type="pres">
      <dgm:prSet presAssocID="{DA890C25-9BC3-4B62-A55E-8AB961FA71B2}" presName="AccentHold3" presStyleLbl="node1" presStyleIdx="11" presStyleCnt="19"/>
      <dgm:spPr/>
    </dgm:pt>
    <dgm:pt modelId="{58E62831-2816-4E3F-BA73-DB55274954CF}" type="pres">
      <dgm:prSet presAssocID="{30769CF9-BAD4-45EA-B169-E352C53367A2}" presName="Child3" presStyleLbl="node1" presStyleIdx="12" presStyleCnt="19" custScaleX="12299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D0A1FDB-9D7C-4DF6-8849-2B358694510C}" type="pres">
      <dgm:prSet presAssocID="{30769CF9-BAD4-45EA-B169-E352C53367A2}" presName="Accent12" presStyleCnt="0"/>
      <dgm:spPr/>
    </dgm:pt>
    <dgm:pt modelId="{31208F80-0C65-40FB-AFC8-FDC790A8F280}" type="pres">
      <dgm:prSet presAssocID="{30769CF9-BAD4-45EA-B169-E352C53367A2}" presName="AccentHold1" presStyleLbl="node1" presStyleIdx="13" presStyleCnt="19"/>
      <dgm:spPr/>
    </dgm:pt>
    <dgm:pt modelId="{4971030F-D0A3-44FE-AE82-14E65C313C25}" type="pres">
      <dgm:prSet presAssocID="{4A76123F-512B-4E27-9D18-99AA69A24E73}" presName="Child4" presStyleLbl="node1" presStyleIdx="14" presStyleCnt="1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F0F540D-0586-4E60-AAE3-BD85895A70D7}" type="pres">
      <dgm:prSet presAssocID="{4A76123F-512B-4E27-9D18-99AA69A24E73}" presName="Accent13" presStyleCnt="0"/>
      <dgm:spPr/>
    </dgm:pt>
    <dgm:pt modelId="{151891C1-576E-4D46-A024-F1A08841D13D}" type="pres">
      <dgm:prSet presAssocID="{4A76123F-512B-4E27-9D18-99AA69A24E73}" presName="AccentHold1" presStyleLbl="node1" presStyleIdx="15" presStyleCnt="19"/>
      <dgm:spPr/>
    </dgm:pt>
    <dgm:pt modelId="{1BC9CB22-766F-4D16-B2CF-62A760165CA8}" type="pres">
      <dgm:prSet presAssocID="{870DDED9-1DA3-4F89-A903-1AF67B5D51E0}" presName="Child5" presStyleLbl="node1" presStyleIdx="16" presStyleCnt="19" custScaleX="15806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B5C0594-4CBD-4337-9B97-D1410B78A4BA}" type="pres">
      <dgm:prSet presAssocID="{870DDED9-1DA3-4F89-A903-1AF67B5D51E0}" presName="Accent15" presStyleCnt="0"/>
      <dgm:spPr/>
    </dgm:pt>
    <dgm:pt modelId="{0709182F-4956-400E-B95E-8185E1F5D6AF}" type="pres">
      <dgm:prSet presAssocID="{870DDED9-1DA3-4F89-A903-1AF67B5D51E0}" presName="AccentHold2" presStyleLbl="node1" presStyleIdx="17" presStyleCnt="19"/>
      <dgm:spPr/>
    </dgm:pt>
    <dgm:pt modelId="{AAF7C34D-B892-4122-9985-4F644E61ACFB}" type="pres">
      <dgm:prSet presAssocID="{870DDED9-1DA3-4F89-A903-1AF67B5D51E0}" presName="Accent16" presStyleCnt="0"/>
      <dgm:spPr/>
    </dgm:pt>
    <dgm:pt modelId="{8A25820B-D15C-4120-B2C6-360B9A4C2251}" type="pres">
      <dgm:prSet presAssocID="{870DDED9-1DA3-4F89-A903-1AF67B5D51E0}" presName="AccentHold3" presStyleLbl="node1" presStyleIdx="18" presStyleCnt="19"/>
      <dgm:spPr/>
    </dgm:pt>
  </dgm:ptLst>
  <dgm:cxnLst>
    <dgm:cxn modelId="{F2FCEFA4-611A-4630-A086-04D4BEB80CD9}" srcId="{57D45193-4266-4059-859A-DD9C37B99E3D}" destId="{5A79876A-A5CD-410B-AB26-2E5356E91313}" srcOrd="5" destOrd="0" parTransId="{08ED2D3E-9791-434B-98AA-D6E226DF7391}" sibTransId="{197B1EB4-95BB-46B5-B92F-99ED9041E173}"/>
    <dgm:cxn modelId="{B1072049-E8C8-49CB-B749-755388DB270F}" srcId="{57D45193-4266-4059-859A-DD9C37B99E3D}" destId="{30769CF9-BAD4-45EA-B169-E352C53367A2}" srcOrd="2" destOrd="0" parTransId="{26E6C71F-033B-40D3-B972-B2CE7B64D876}" sibTransId="{88D21822-EE7C-4596-96A7-E2B5864E57D0}"/>
    <dgm:cxn modelId="{6ADB8390-E508-42D7-8409-26DB70FFF169}" srcId="{0FFC6D1F-A740-4919-AAA2-44D4E38E5BD3}" destId="{57D45193-4266-4059-859A-DD9C37B99E3D}" srcOrd="0" destOrd="0" parTransId="{2A87C6CA-7B97-4A5B-AA79-D3B1EB061C9D}" sibTransId="{9FD1C621-5EDF-4C05-9BE4-EA6C3005CE16}"/>
    <dgm:cxn modelId="{CDBA5F95-A074-4092-A8F8-2A00FE4A7DBB}" type="presOf" srcId="{57D45193-4266-4059-859A-DD9C37B99E3D}" destId="{C7FD0B29-FA6F-4BC1-B370-EB42886F372B}" srcOrd="0" destOrd="0" presId="urn:microsoft.com/office/officeart/2009/3/layout/CircleRelationship"/>
    <dgm:cxn modelId="{CC74BD08-960C-4FA4-882E-3B959BC43EFD}" srcId="{57D45193-4266-4059-859A-DD9C37B99E3D}" destId="{7D90F052-1537-4ECF-BB44-E3C2B2D8D3B2}" srcOrd="0" destOrd="0" parTransId="{FC385AA9-9F01-4741-8205-AFD789B9C5AB}" sibTransId="{30C70CD7-8EBB-4B77-B448-4E72C7524791}"/>
    <dgm:cxn modelId="{328EFE24-5791-4A53-AEA3-85C7AE217A2E}" srcId="{57D45193-4266-4059-859A-DD9C37B99E3D}" destId="{870DDED9-1DA3-4F89-A903-1AF67B5D51E0}" srcOrd="4" destOrd="0" parTransId="{B2E9D745-8B9A-4DDB-805E-0B9E87EBD0CD}" sibTransId="{D3589DA6-08A1-41A5-B210-936F02FC5799}"/>
    <dgm:cxn modelId="{A66A95DF-2B8D-43B9-9EB9-58C4F7E8EEF2}" type="presOf" srcId="{7D90F052-1537-4ECF-BB44-E3C2B2D8D3B2}" destId="{6C3FD676-FDEB-4BB6-93E9-B0D6FA375F4A}" srcOrd="0" destOrd="0" presId="urn:microsoft.com/office/officeart/2009/3/layout/CircleRelationship"/>
    <dgm:cxn modelId="{2E356AF9-9699-41A8-990D-E5189357011A}" type="presOf" srcId="{30769CF9-BAD4-45EA-B169-E352C53367A2}" destId="{58E62831-2816-4E3F-BA73-DB55274954CF}" srcOrd="0" destOrd="0" presId="urn:microsoft.com/office/officeart/2009/3/layout/CircleRelationship"/>
    <dgm:cxn modelId="{D324BD5A-98BE-4436-A96F-616146F07A3D}" srcId="{57D45193-4266-4059-859A-DD9C37B99E3D}" destId="{DA890C25-9BC3-4B62-A55E-8AB961FA71B2}" srcOrd="1" destOrd="0" parTransId="{B3291830-0610-42EA-98BE-82D57D6FC1DE}" sibTransId="{94148317-BC3F-4F7B-ADEC-18622E524A03}"/>
    <dgm:cxn modelId="{56BCFFC9-A8C4-4770-83C7-5AD30AD8E74B}" type="presOf" srcId="{DA890C25-9BC3-4B62-A55E-8AB961FA71B2}" destId="{CB41265A-7191-4E66-8AAA-D85F6C5C6BE2}" srcOrd="0" destOrd="0" presId="urn:microsoft.com/office/officeart/2009/3/layout/CircleRelationship"/>
    <dgm:cxn modelId="{AB450704-53DC-4BB2-9DF9-F7C422F99922}" type="presOf" srcId="{870DDED9-1DA3-4F89-A903-1AF67B5D51E0}" destId="{1BC9CB22-766F-4D16-B2CF-62A760165CA8}" srcOrd="0" destOrd="0" presId="urn:microsoft.com/office/officeart/2009/3/layout/CircleRelationship"/>
    <dgm:cxn modelId="{00B3643B-8E67-471E-BD7B-3E83B0312E7D}" type="presOf" srcId="{0FFC6D1F-A740-4919-AAA2-44D4E38E5BD3}" destId="{9E34BD24-45F5-4DBA-AEDF-748EC0EE4864}" srcOrd="0" destOrd="0" presId="urn:microsoft.com/office/officeart/2009/3/layout/CircleRelationship"/>
    <dgm:cxn modelId="{6AB0CC13-E507-4844-9734-FA0BD2604E0A}" type="presOf" srcId="{4A76123F-512B-4E27-9D18-99AA69A24E73}" destId="{4971030F-D0A3-44FE-AE82-14E65C313C25}" srcOrd="0" destOrd="0" presId="urn:microsoft.com/office/officeart/2009/3/layout/CircleRelationship"/>
    <dgm:cxn modelId="{EC94C40E-E498-4F5E-8167-13505D8BB8F6}" srcId="{57D45193-4266-4059-859A-DD9C37B99E3D}" destId="{4A76123F-512B-4E27-9D18-99AA69A24E73}" srcOrd="3" destOrd="0" parTransId="{D8EC814E-7C60-4864-809E-BD2108DE7803}" sibTransId="{9EAECB8D-BBD8-4D03-99E2-EECD7EEFE045}"/>
    <dgm:cxn modelId="{1584361F-B969-4841-A556-92B043A3AC89}" srcId="{0FFC6D1F-A740-4919-AAA2-44D4E38E5BD3}" destId="{01BB9DA4-86AB-4379-985A-B05E2C5BAF06}" srcOrd="1" destOrd="0" parTransId="{E7EB1FC1-F39A-4707-98CC-5E9207B1E5D0}" sibTransId="{BA8B6574-C1E9-402D-9FB0-203BCC3BF702}"/>
    <dgm:cxn modelId="{27EA1B09-121F-4510-A322-8571D31EB0F8}" srcId="{57D45193-4266-4059-859A-DD9C37B99E3D}" destId="{A5768ADD-31DA-4DEF-AFA0-3418B179C2BA}" srcOrd="6" destOrd="0" parTransId="{5ACF6B12-FD60-4F63-85B1-8A1E742EED2F}" sibTransId="{BC80F530-C789-4C99-9CBE-9D1714105F0E}"/>
    <dgm:cxn modelId="{6E36BCA7-AFA8-407B-AEDE-0AC272AB5E5C}" type="presParOf" srcId="{9E34BD24-45F5-4DBA-AEDF-748EC0EE4864}" destId="{C7FD0B29-FA6F-4BC1-B370-EB42886F372B}" srcOrd="0" destOrd="0" presId="urn:microsoft.com/office/officeart/2009/3/layout/CircleRelationship"/>
    <dgm:cxn modelId="{9C0C4A3D-DC40-4F45-A4B1-4AA269598179}" type="presParOf" srcId="{9E34BD24-45F5-4DBA-AEDF-748EC0EE4864}" destId="{EB21A7F9-DA56-4FA1-BFD2-21C4B96977D0}" srcOrd="1" destOrd="0" presId="urn:microsoft.com/office/officeart/2009/3/layout/CircleRelationship"/>
    <dgm:cxn modelId="{26CA13C4-5291-4D54-B0D4-9C5344A0003C}" type="presParOf" srcId="{9E34BD24-45F5-4DBA-AEDF-748EC0EE4864}" destId="{47AEF6F5-C42F-4C6A-9843-EB79BE8B4E88}" srcOrd="2" destOrd="0" presId="urn:microsoft.com/office/officeart/2009/3/layout/CircleRelationship"/>
    <dgm:cxn modelId="{598AB1AE-3634-469C-97B3-6E66D00B2F62}" type="presParOf" srcId="{9E34BD24-45F5-4DBA-AEDF-748EC0EE4864}" destId="{0C376604-26CD-4CE2-931E-FF8E44627A32}" srcOrd="3" destOrd="0" presId="urn:microsoft.com/office/officeart/2009/3/layout/CircleRelationship"/>
    <dgm:cxn modelId="{0962A7C6-8C6B-491D-98B5-475DB0D5CA2C}" type="presParOf" srcId="{9E34BD24-45F5-4DBA-AEDF-748EC0EE4864}" destId="{3543079E-6684-4232-BBE4-EC0E7C35665A}" srcOrd="4" destOrd="0" presId="urn:microsoft.com/office/officeart/2009/3/layout/CircleRelationship"/>
    <dgm:cxn modelId="{81D6DB76-22FE-477E-B09F-F0BD5BCF36B0}" type="presParOf" srcId="{9E34BD24-45F5-4DBA-AEDF-748EC0EE4864}" destId="{CA197273-7E6B-438B-8CD5-B85EABCC1384}" srcOrd="5" destOrd="0" presId="urn:microsoft.com/office/officeart/2009/3/layout/CircleRelationship"/>
    <dgm:cxn modelId="{328D6F97-A143-4C74-B4E6-49470A583A12}" type="presParOf" srcId="{9E34BD24-45F5-4DBA-AEDF-748EC0EE4864}" destId="{6C3FD676-FDEB-4BB6-93E9-B0D6FA375F4A}" srcOrd="6" destOrd="0" presId="urn:microsoft.com/office/officeart/2009/3/layout/CircleRelationship"/>
    <dgm:cxn modelId="{DEAA082E-AD7B-4341-B447-D9B9BFA2F722}" type="presParOf" srcId="{9E34BD24-45F5-4DBA-AEDF-748EC0EE4864}" destId="{DCCF17E0-E18E-4A84-816C-67C7FA6299AB}" srcOrd="7" destOrd="0" presId="urn:microsoft.com/office/officeart/2009/3/layout/CircleRelationship"/>
    <dgm:cxn modelId="{65319D56-B53F-45C5-B448-50232EC97DD4}" type="presParOf" srcId="{DCCF17E0-E18E-4A84-816C-67C7FA6299AB}" destId="{B39B1FE4-FF72-4F8D-A693-30BA9D992545}" srcOrd="0" destOrd="0" presId="urn:microsoft.com/office/officeart/2009/3/layout/CircleRelationship"/>
    <dgm:cxn modelId="{2AAAB6CF-D2D4-4114-8F2D-7216DB971AEB}" type="presParOf" srcId="{9E34BD24-45F5-4DBA-AEDF-748EC0EE4864}" destId="{B5E8F005-B321-41F7-8349-A30616B71F00}" srcOrd="8" destOrd="0" presId="urn:microsoft.com/office/officeart/2009/3/layout/CircleRelationship"/>
    <dgm:cxn modelId="{5AE72DE0-3A6F-423F-8C6E-B5DE47255401}" type="presParOf" srcId="{B5E8F005-B321-41F7-8349-A30616B71F00}" destId="{EB65645A-CA7D-4208-BD6F-65284F96EF63}" srcOrd="0" destOrd="0" presId="urn:microsoft.com/office/officeart/2009/3/layout/CircleRelationship"/>
    <dgm:cxn modelId="{9F5420FF-FC10-4F3D-ABBE-8F7A76A8EB3C}" type="presParOf" srcId="{9E34BD24-45F5-4DBA-AEDF-748EC0EE4864}" destId="{CB41265A-7191-4E66-8AAA-D85F6C5C6BE2}" srcOrd="9" destOrd="0" presId="urn:microsoft.com/office/officeart/2009/3/layout/CircleRelationship"/>
    <dgm:cxn modelId="{D3F4084C-683B-4A9F-8D3E-D549D089B3C0}" type="presParOf" srcId="{9E34BD24-45F5-4DBA-AEDF-748EC0EE4864}" destId="{DBCD7C92-DDAC-4B86-B150-CEA0E60861FD}" srcOrd="10" destOrd="0" presId="urn:microsoft.com/office/officeart/2009/3/layout/CircleRelationship"/>
    <dgm:cxn modelId="{7C196A8F-DF97-4EEE-B009-F137391B4ECC}" type="presParOf" srcId="{DBCD7C92-DDAC-4B86-B150-CEA0E60861FD}" destId="{1741D0D0-44A2-4EBD-A985-42DC949A7D97}" srcOrd="0" destOrd="0" presId="urn:microsoft.com/office/officeart/2009/3/layout/CircleRelationship"/>
    <dgm:cxn modelId="{93EF30D2-6405-414A-B374-1115B4EFCC12}" type="presParOf" srcId="{9E34BD24-45F5-4DBA-AEDF-748EC0EE4864}" destId="{DEBECD98-F816-4537-BCFD-D9F36EF6CF52}" srcOrd="11" destOrd="0" presId="urn:microsoft.com/office/officeart/2009/3/layout/CircleRelationship"/>
    <dgm:cxn modelId="{34F96164-A22D-47C1-A64B-133E8F46F81A}" type="presParOf" srcId="{DEBECD98-F816-4537-BCFD-D9F36EF6CF52}" destId="{9F7E45DF-C8B5-46FB-A99B-ADBE37DEA4B9}" srcOrd="0" destOrd="0" presId="urn:microsoft.com/office/officeart/2009/3/layout/CircleRelationship"/>
    <dgm:cxn modelId="{80FA3374-B1A4-4B62-AAD1-F31CDA6CE5EE}" type="presParOf" srcId="{9E34BD24-45F5-4DBA-AEDF-748EC0EE4864}" destId="{C9BE8EB5-5BEA-467B-BFB7-0138DEA1C322}" srcOrd="12" destOrd="0" presId="urn:microsoft.com/office/officeart/2009/3/layout/CircleRelationship"/>
    <dgm:cxn modelId="{86DDAB44-29E6-461D-8480-73A6CA084ED8}" type="presParOf" srcId="{C9BE8EB5-5BEA-467B-BFB7-0138DEA1C322}" destId="{4DE3CF1C-DECA-4506-BBE9-D4B35E726CDC}" srcOrd="0" destOrd="0" presId="urn:microsoft.com/office/officeart/2009/3/layout/CircleRelationship"/>
    <dgm:cxn modelId="{32B37C68-A6DD-4A9F-9056-36441D20AF9C}" type="presParOf" srcId="{9E34BD24-45F5-4DBA-AEDF-748EC0EE4864}" destId="{58E62831-2816-4E3F-BA73-DB55274954CF}" srcOrd="13" destOrd="0" presId="urn:microsoft.com/office/officeart/2009/3/layout/CircleRelationship"/>
    <dgm:cxn modelId="{CB304D6B-E5CA-4112-B038-FAA09CD08EDD}" type="presParOf" srcId="{9E34BD24-45F5-4DBA-AEDF-748EC0EE4864}" destId="{DD0A1FDB-9D7C-4DF6-8849-2B358694510C}" srcOrd="14" destOrd="0" presId="urn:microsoft.com/office/officeart/2009/3/layout/CircleRelationship"/>
    <dgm:cxn modelId="{AC7A205D-9208-4EAE-8A5D-B834798BB45C}" type="presParOf" srcId="{DD0A1FDB-9D7C-4DF6-8849-2B358694510C}" destId="{31208F80-0C65-40FB-AFC8-FDC790A8F280}" srcOrd="0" destOrd="0" presId="urn:microsoft.com/office/officeart/2009/3/layout/CircleRelationship"/>
    <dgm:cxn modelId="{CB3FDAB9-19A1-44C0-83F7-A542EA9B7195}" type="presParOf" srcId="{9E34BD24-45F5-4DBA-AEDF-748EC0EE4864}" destId="{4971030F-D0A3-44FE-AE82-14E65C313C25}" srcOrd="15" destOrd="0" presId="urn:microsoft.com/office/officeart/2009/3/layout/CircleRelationship"/>
    <dgm:cxn modelId="{33868347-7A96-4374-B126-AD31DE5941B1}" type="presParOf" srcId="{9E34BD24-45F5-4DBA-AEDF-748EC0EE4864}" destId="{AF0F540D-0586-4E60-AAE3-BD85895A70D7}" srcOrd="16" destOrd="0" presId="urn:microsoft.com/office/officeart/2009/3/layout/CircleRelationship"/>
    <dgm:cxn modelId="{757D87EA-D1CD-4D30-A44A-C4FC40B5ADC6}" type="presParOf" srcId="{AF0F540D-0586-4E60-AAE3-BD85895A70D7}" destId="{151891C1-576E-4D46-A024-F1A08841D13D}" srcOrd="0" destOrd="0" presId="urn:microsoft.com/office/officeart/2009/3/layout/CircleRelationship"/>
    <dgm:cxn modelId="{7271A081-B050-4935-95FB-D5A2927FF8DC}" type="presParOf" srcId="{9E34BD24-45F5-4DBA-AEDF-748EC0EE4864}" destId="{1BC9CB22-766F-4D16-B2CF-62A760165CA8}" srcOrd="17" destOrd="0" presId="urn:microsoft.com/office/officeart/2009/3/layout/CircleRelationship"/>
    <dgm:cxn modelId="{444DB76E-5C2C-4BBA-A14D-9BE1A1DF2E8B}" type="presParOf" srcId="{9E34BD24-45F5-4DBA-AEDF-748EC0EE4864}" destId="{4B5C0594-4CBD-4337-9B97-D1410B78A4BA}" srcOrd="18" destOrd="0" presId="urn:microsoft.com/office/officeart/2009/3/layout/CircleRelationship"/>
    <dgm:cxn modelId="{EBA89FE0-B9A4-4CB4-8995-B0E7A50035FE}" type="presParOf" srcId="{4B5C0594-4CBD-4337-9B97-D1410B78A4BA}" destId="{0709182F-4956-400E-B95E-8185E1F5D6AF}" srcOrd="0" destOrd="0" presId="urn:microsoft.com/office/officeart/2009/3/layout/CircleRelationship"/>
    <dgm:cxn modelId="{2B514AD4-8A83-4307-8BC0-3A13AC84D073}" type="presParOf" srcId="{9E34BD24-45F5-4DBA-AEDF-748EC0EE4864}" destId="{AAF7C34D-B892-4122-9985-4F644E61ACFB}" srcOrd="19" destOrd="0" presId="urn:microsoft.com/office/officeart/2009/3/layout/CircleRelationship"/>
    <dgm:cxn modelId="{E7A724E0-6A67-45C4-9116-3A8CDAEB7BB0}" type="presParOf" srcId="{AAF7C34D-B892-4122-9985-4F644E61ACFB}" destId="{8A25820B-D15C-4120-B2C6-360B9A4C225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853708-E6AF-4AA6-AE3C-85E763CA8CED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B828009-8461-4B75-84D1-9AC8760115FB}">
      <dgm:prSet phldrT="[Text]"/>
      <dgm:spPr/>
      <dgm:t>
        <a:bodyPr/>
        <a:lstStyle/>
        <a:p>
          <a:r>
            <a:rPr lang="en-US" dirty="0" smtClean="0"/>
            <a:t>Public University</a:t>
          </a:r>
          <a:endParaRPr lang="en-US" dirty="0"/>
        </a:p>
      </dgm:t>
    </dgm:pt>
    <dgm:pt modelId="{F2DC5036-1BEE-428F-91B9-13B58F319209}" type="parTrans" cxnId="{3A8F3ADB-6E53-42FD-B79B-5112D60E9FF8}">
      <dgm:prSet/>
      <dgm:spPr/>
      <dgm:t>
        <a:bodyPr/>
        <a:lstStyle/>
        <a:p>
          <a:endParaRPr lang="en-US"/>
        </a:p>
      </dgm:t>
    </dgm:pt>
    <dgm:pt modelId="{F4808D15-4804-4586-81D7-1E963E5942C3}" type="sibTrans" cxnId="{3A8F3ADB-6E53-42FD-B79B-5112D60E9FF8}">
      <dgm:prSet/>
      <dgm:spPr/>
      <dgm:t>
        <a:bodyPr/>
        <a:lstStyle/>
        <a:p>
          <a:endParaRPr lang="en-US"/>
        </a:p>
      </dgm:t>
    </dgm:pt>
    <dgm:pt modelId="{9C19F690-0A03-4922-AB4E-539BB420D198}">
      <dgm:prSet phldrT="[Text]" custT="1"/>
      <dgm:spPr/>
      <dgm:t>
        <a:bodyPr/>
        <a:lstStyle/>
        <a:p>
          <a:r>
            <a:rPr lang="en-US" sz="1800" dirty="0" smtClean="0"/>
            <a:t>Private College</a:t>
          </a:r>
          <a:endParaRPr lang="en-US" sz="1800" dirty="0"/>
        </a:p>
      </dgm:t>
    </dgm:pt>
    <dgm:pt modelId="{88BB463B-2DA9-4E78-B96E-377A7F550169}" type="parTrans" cxnId="{48B11047-9750-453B-8A9C-B3CF71CA8A3C}">
      <dgm:prSet/>
      <dgm:spPr/>
      <dgm:t>
        <a:bodyPr/>
        <a:lstStyle/>
        <a:p>
          <a:endParaRPr lang="en-US"/>
        </a:p>
      </dgm:t>
    </dgm:pt>
    <dgm:pt modelId="{6A5BA1ED-ECE4-4234-9490-F83ADFE5227A}" type="sibTrans" cxnId="{48B11047-9750-453B-8A9C-B3CF71CA8A3C}">
      <dgm:prSet/>
      <dgm:spPr/>
      <dgm:t>
        <a:bodyPr/>
        <a:lstStyle/>
        <a:p>
          <a:endParaRPr lang="en-US"/>
        </a:p>
      </dgm:t>
    </dgm:pt>
    <dgm:pt modelId="{6F797BE5-A1D2-4BE5-9886-2A410F1EBCD2}">
      <dgm:prSet phldrT="[Text]" custT="1"/>
      <dgm:spPr/>
      <dgm:t>
        <a:bodyPr/>
        <a:lstStyle/>
        <a:p>
          <a:r>
            <a:rPr lang="en-US" sz="1800" dirty="0" smtClean="0"/>
            <a:t>Workforce</a:t>
          </a:r>
          <a:endParaRPr lang="en-US" sz="1800" dirty="0"/>
        </a:p>
      </dgm:t>
    </dgm:pt>
    <dgm:pt modelId="{5A5BD108-3FAF-4F5C-9064-E39D3D5D117B}" type="parTrans" cxnId="{D9EA8626-6BBB-445D-9F30-DFA03C740370}">
      <dgm:prSet/>
      <dgm:spPr/>
      <dgm:t>
        <a:bodyPr/>
        <a:lstStyle/>
        <a:p>
          <a:endParaRPr lang="en-US"/>
        </a:p>
      </dgm:t>
    </dgm:pt>
    <dgm:pt modelId="{6067A303-3257-40E5-9298-BAD3E367871E}" type="sibTrans" cxnId="{D9EA8626-6BBB-445D-9F30-DFA03C740370}">
      <dgm:prSet/>
      <dgm:spPr/>
      <dgm:t>
        <a:bodyPr/>
        <a:lstStyle/>
        <a:p>
          <a:endParaRPr lang="en-US"/>
        </a:p>
      </dgm:t>
    </dgm:pt>
    <dgm:pt modelId="{CFB5185F-2AB5-40B9-9D3D-4F5CFDC188BC}">
      <dgm:prSet phldrT="[Text]" custT="1"/>
      <dgm:spPr/>
      <dgm:t>
        <a:bodyPr/>
        <a:lstStyle/>
        <a:p>
          <a:r>
            <a:rPr lang="en-US" sz="1800" dirty="0" smtClean="0"/>
            <a:t>Military</a:t>
          </a:r>
          <a:endParaRPr lang="en-US" sz="1800" dirty="0"/>
        </a:p>
      </dgm:t>
    </dgm:pt>
    <dgm:pt modelId="{6E715DCD-06B0-44B1-8C58-B7BBC84E3D08}" type="parTrans" cxnId="{82E7877D-F43F-4929-82D0-EBCD2C3A345B}">
      <dgm:prSet/>
      <dgm:spPr/>
      <dgm:t>
        <a:bodyPr/>
        <a:lstStyle/>
        <a:p>
          <a:endParaRPr lang="en-US"/>
        </a:p>
      </dgm:t>
    </dgm:pt>
    <dgm:pt modelId="{B47A2CC6-8195-4FD6-AB05-A69AEF573C78}" type="sibTrans" cxnId="{82E7877D-F43F-4929-82D0-EBCD2C3A345B}">
      <dgm:prSet/>
      <dgm:spPr/>
      <dgm:t>
        <a:bodyPr/>
        <a:lstStyle/>
        <a:p>
          <a:endParaRPr lang="en-US"/>
        </a:p>
      </dgm:t>
    </dgm:pt>
    <dgm:pt modelId="{FE025F3D-FE55-4EB0-A320-E6A83AC0234E}">
      <dgm:prSet phldrT="[Text]" custT="1"/>
      <dgm:spPr/>
      <dgm:t>
        <a:bodyPr/>
        <a:lstStyle/>
        <a:p>
          <a:r>
            <a:rPr lang="en-US" sz="1800" dirty="0" smtClean="0"/>
            <a:t>Apprenticeship</a:t>
          </a:r>
          <a:endParaRPr lang="en-US" sz="1800" dirty="0"/>
        </a:p>
      </dgm:t>
    </dgm:pt>
    <dgm:pt modelId="{601DFF32-A54F-45AC-8BE7-AE51BDE0F174}" type="parTrans" cxnId="{79AF3186-33F4-4B1D-B2D7-2190398914B4}">
      <dgm:prSet/>
      <dgm:spPr/>
      <dgm:t>
        <a:bodyPr/>
        <a:lstStyle/>
        <a:p>
          <a:endParaRPr lang="en-US"/>
        </a:p>
      </dgm:t>
    </dgm:pt>
    <dgm:pt modelId="{5523AB40-E6E5-44CE-8C3A-0C5549B6D38E}" type="sibTrans" cxnId="{79AF3186-33F4-4B1D-B2D7-2190398914B4}">
      <dgm:prSet/>
      <dgm:spPr/>
      <dgm:t>
        <a:bodyPr/>
        <a:lstStyle/>
        <a:p>
          <a:endParaRPr lang="en-US"/>
        </a:p>
      </dgm:t>
    </dgm:pt>
    <dgm:pt modelId="{57DB1BA3-027F-4AD0-A437-859B4A455579}">
      <dgm:prSet phldrT="[Text]"/>
      <dgm:spPr/>
      <dgm:t>
        <a:bodyPr/>
        <a:lstStyle/>
        <a:p>
          <a:r>
            <a:rPr lang="en-US" dirty="0" smtClean="0"/>
            <a:t>2 year College</a:t>
          </a:r>
          <a:endParaRPr lang="en-US" dirty="0"/>
        </a:p>
      </dgm:t>
    </dgm:pt>
    <dgm:pt modelId="{07643F9C-05DF-4E3A-AEE7-47EA4928BDC4}" type="parTrans" cxnId="{833437C9-1603-4B86-A162-6357E0A020B6}">
      <dgm:prSet/>
      <dgm:spPr/>
      <dgm:t>
        <a:bodyPr/>
        <a:lstStyle/>
        <a:p>
          <a:endParaRPr lang="en-US"/>
        </a:p>
      </dgm:t>
    </dgm:pt>
    <dgm:pt modelId="{DB01F331-672C-4EFE-A450-E7476F92151D}" type="sibTrans" cxnId="{833437C9-1603-4B86-A162-6357E0A020B6}">
      <dgm:prSet/>
      <dgm:spPr/>
      <dgm:t>
        <a:bodyPr/>
        <a:lstStyle/>
        <a:p>
          <a:endParaRPr lang="en-US"/>
        </a:p>
      </dgm:t>
    </dgm:pt>
    <dgm:pt modelId="{77504ED3-8231-46C4-AE74-7202BAA92DE5}">
      <dgm:prSet phldrT="[Text]" custT="1"/>
      <dgm:spPr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en-US" sz="2000" dirty="0"/>
        </a:p>
      </dgm:t>
    </dgm:pt>
    <dgm:pt modelId="{A409C612-1F0F-481A-87A9-7CADF511F7DA}" type="sibTrans" cxnId="{4B9CE049-A101-4A6B-AB76-0F5924693FE5}">
      <dgm:prSet/>
      <dgm:spPr/>
      <dgm:t>
        <a:bodyPr/>
        <a:lstStyle/>
        <a:p>
          <a:endParaRPr lang="en-US"/>
        </a:p>
      </dgm:t>
    </dgm:pt>
    <dgm:pt modelId="{5A79A7F0-949A-4DB0-8381-1510259D6EAC}" type="parTrans" cxnId="{4B9CE049-A101-4A6B-AB76-0F5924693FE5}">
      <dgm:prSet/>
      <dgm:spPr/>
      <dgm:t>
        <a:bodyPr/>
        <a:lstStyle/>
        <a:p>
          <a:endParaRPr lang="en-US"/>
        </a:p>
      </dgm:t>
    </dgm:pt>
    <dgm:pt modelId="{3BEC82D1-3F05-4609-935F-F5249482D4E7}" type="pres">
      <dgm:prSet presAssocID="{F7853708-E6AF-4AA6-AE3C-85E763CA8C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7F8541-3C0D-4A8C-9572-086D8D390670}" type="pres">
      <dgm:prSet presAssocID="{77504ED3-8231-46C4-AE74-7202BAA92DE5}" presName="centerShape" presStyleLbl="node0" presStyleIdx="0" presStyleCnt="1" custLinFactNeighborX="2850" custLinFactNeighborY="-32"/>
      <dgm:spPr/>
      <dgm:t>
        <a:bodyPr/>
        <a:lstStyle/>
        <a:p>
          <a:endParaRPr lang="en-US"/>
        </a:p>
      </dgm:t>
    </dgm:pt>
    <dgm:pt modelId="{B8B3B829-7E33-422C-9A39-7D1226077865}" type="pres">
      <dgm:prSet presAssocID="{F2DC5036-1BEE-428F-91B9-13B58F319209}" presName="parTrans" presStyleLbl="bgSibTrans2D1" presStyleIdx="0" presStyleCnt="6" custAng="10800000" custScaleX="81220" custLinFactNeighborX="27378" custLinFactNeighborY="-3339"/>
      <dgm:spPr/>
      <dgm:t>
        <a:bodyPr/>
        <a:lstStyle/>
        <a:p>
          <a:endParaRPr lang="en-US"/>
        </a:p>
      </dgm:t>
    </dgm:pt>
    <dgm:pt modelId="{23987C80-24DA-43F5-BE4F-252E05209955}" type="pres">
      <dgm:prSet presAssocID="{5B828009-8461-4B75-84D1-9AC8760115F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9B4AD-5A5E-47B3-BBE0-6FACD5029EDE}" type="pres">
      <dgm:prSet presAssocID="{88BB463B-2DA9-4E78-B96E-377A7F550169}" presName="parTrans" presStyleLbl="bgSibTrans2D1" presStyleIdx="1" presStyleCnt="6" custAng="10620916" custScaleX="52202" custLinFactNeighborX="24185" custLinFactNeighborY="35680"/>
      <dgm:spPr/>
      <dgm:t>
        <a:bodyPr/>
        <a:lstStyle/>
        <a:p>
          <a:endParaRPr lang="en-US"/>
        </a:p>
      </dgm:t>
    </dgm:pt>
    <dgm:pt modelId="{CE4D56EC-50CD-4AA2-95A9-FE0783924CA7}" type="pres">
      <dgm:prSet presAssocID="{9C19F690-0A03-4922-AB4E-539BB420D198}" presName="node" presStyleLbl="node1" presStyleIdx="1" presStyleCnt="6" custScaleX="116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CD450-D15F-497E-AC03-F46E8CA0927A}" type="pres">
      <dgm:prSet presAssocID="{5A5BD108-3FAF-4F5C-9064-E39D3D5D117B}" presName="parTrans" presStyleLbl="bgSibTrans2D1" presStyleIdx="2" presStyleCnt="6" custAng="10844172" custScaleX="66262" custLinFactNeighborX="7430" custLinFactNeighborY="52925"/>
      <dgm:spPr/>
      <dgm:t>
        <a:bodyPr/>
        <a:lstStyle/>
        <a:p>
          <a:endParaRPr lang="en-US"/>
        </a:p>
      </dgm:t>
    </dgm:pt>
    <dgm:pt modelId="{5F715312-AE74-46BC-87C0-D148CE3E86D0}" type="pres">
      <dgm:prSet presAssocID="{6F797BE5-A1D2-4BE5-9886-2A410F1EBCD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B42C0-A6AD-45D8-97D3-4422C4085C74}" type="pres">
      <dgm:prSet presAssocID="{6E715DCD-06B0-44B1-8C58-B7BBC84E3D08}" presName="parTrans" presStyleLbl="bgSibTrans2D1" presStyleIdx="3" presStyleCnt="6" custAng="10774292" custScaleX="65236" custLinFactNeighborX="-3019" custLinFactNeighborY="47084"/>
      <dgm:spPr/>
      <dgm:t>
        <a:bodyPr/>
        <a:lstStyle/>
        <a:p>
          <a:endParaRPr lang="en-US"/>
        </a:p>
      </dgm:t>
    </dgm:pt>
    <dgm:pt modelId="{ACA04BFC-37F2-47A9-84F1-9C060FA49FD1}" type="pres">
      <dgm:prSet presAssocID="{CFB5185F-2AB5-40B9-9D3D-4F5CFDC188B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C2940-C6E6-4AF2-ACAA-9ED036972F91}" type="pres">
      <dgm:prSet presAssocID="{601DFF32-A54F-45AC-8BE7-AE51BDE0F174}" presName="parTrans" presStyleLbl="bgSibTrans2D1" presStyleIdx="4" presStyleCnt="6" custAng="10608607" custScaleX="39142" custLinFactNeighborX="-24176" custLinFactNeighborY="41553"/>
      <dgm:spPr/>
      <dgm:t>
        <a:bodyPr/>
        <a:lstStyle/>
        <a:p>
          <a:endParaRPr lang="en-US"/>
        </a:p>
      </dgm:t>
    </dgm:pt>
    <dgm:pt modelId="{EFBEB4F9-8A75-48CB-9439-A9D45D8C706F}" type="pres">
      <dgm:prSet presAssocID="{FE025F3D-FE55-4EB0-A320-E6A83AC0234E}" presName="node" presStyleLbl="node1" presStyleIdx="4" presStyleCnt="6" custScaleX="141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2B19D-B5B5-4FB3-814D-DDF8A8DEA18F}" type="pres">
      <dgm:prSet presAssocID="{07643F9C-05DF-4E3A-AEE7-47EA4928BDC4}" presName="parTrans" presStyleLbl="bgSibTrans2D1" presStyleIdx="5" presStyleCnt="6" custAng="10800000" custScaleX="87368" custLinFactNeighborX="-36794" custLinFactNeighborY="-3350"/>
      <dgm:spPr/>
      <dgm:t>
        <a:bodyPr/>
        <a:lstStyle/>
        <a:p>
          <a:endParaRPr lang="en-US"/>
        </a:p>
      </dgm:t>
    </dgm:pt>
    <dgm:pt modelId="{A3A54DE2-5133-4915-BF64-D0941EA1BAE1}" type="pres">
      <dgm:prSet presAssocID="{57DB1BA3-027F-4AD0-A437-859B4A45557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0E697-077B-4983-BC87-B366C0C52BB0}" type="presOf" srcId="{5B828009-8461-4B75-84D1-9AC8760115FB}" destId="{23987C80-24DA-43F5-BE4F-252E05209955}" srcOrd="0" destOrd="0" presId="urn:microsoft.com/office/officeart/2005/8/layout/radial4"/>
    <dgm:cxn modelId="{D9EA8626-6BBB-445D-9F30-DFA03C740370}" srcId="{77504ED3-8231-46C4-AE74-7202BAA92DE5}" destId="{6F797BE5-A1D2-4BE5-9886-2A410F1EBCD2}" srcOrd="2" destOrd="0" parTransId="{5A5BD108-3FAF-4F5C-9064-E39D3D5D117B}" sibTransId="{6067A303-3257-40E5-9298-BAD3E367871E}"/>
    <dgm:cxn modelId="{095B7370-1D7F-4E39-A41A-E5C90C0EBAAF}" type="presOf" srcId="{07643F9C-05DF-4E3A-AEE7-47EA4928BDC4}" destId="{2912B19D-B5B5-4FB3-814D-DDF8A8DEA18F}" srcOrd="0" destOrd="0" presId="urn:microsoft.com/office/officeart/2005/8/layout/radial4"/>
    <dgm:cxn modelId="{E0EDAEF9-7430-4AED-86B2-AD9D8BE77868}" type="presOf" srcId="{88BB463B-2DA9-4E78-B96E-377A7F550169}" destId="{4AC9B4AD-5A5E-47B3-BBE0-6FACD5029EDE}" srcOrd="0" destOrd="0" presId="urn:microsoft.com/office/officeart/2005/8/layout/radial4"/>
    <dgm:cxn modelId="{AAA58F56-7F60-4AB8-92C3-106DA7086ECF}" type="presOf" srcId="{6E715DCD-06B0-44B1-8C58-B7BBC84E3D08}" destId="{86EB42C0-A6AD-45D8-97D3-4422C4085C74}" srcOrd="0" destOrd="0" presId="urn:microsoft.com/office/officeart/2005/8/layout/radial4"/>
    <dgm:cxn modelId="{8B23B8B6-0D72-4C71-A1B4-4062BF9918F4}" type="presOf" srcId="{9C19F690-0A03-4922-AB4E-539BB420D198}" destId="{CE4D56EC-50CD-4AA2-95A9-FE0783924CA7}" srcOrd="0" destOrd="0" presId="urn:microsoft.com/office/officeart/2005/8/layout/radial4"/>
    <dgm:cxn modelId="{6A1DE0EE-0D79-4B62-AF72-331ED53D81E9}" type="presOf" srcId="{57DB1BA3-027F-4AD0-A437-859B4A455579}" destId="{A3A54DE2-5133-4915-BF64-D0941EA1BAE1}" srcOrd="0" destOrd="0" presId="urn:microsoft.com/office/officeart/2005/8/layout/radial4"/>
    <dgm:cxn modelId="{51F80564-5165-4B12-BD4E-F66307AA152B}" type="presOf" srcId="{F7853708-E6AF-4AA6-AE3C-85E763CA8CED}" destId="{3BEC82D1-3F05-4609-935F-F5249482D4E7}" srcOrd="0" destOrd="0" presId="urn:microsoft.com/office/officeart/2005/8/layout/radial4"/>
    <dgm:cxn modelId="{873C88E4-E290-4CFD-9B33-97176A751C6D}" type="presOf" srcId="{5A5BD108-3FAF-4F5C-9064-E39D3D5D117B}" destId="{E89CD450-D15F-497E-AC03-F46E8CA0927A}" srcOrd="0" destOrd="0" presId="urn:microsoft.com/office/officeart/2005/8/layout/radial4"/>
    <dgm:cxn modelId="{E48B54A7-BF02-4F7C-ABD1-EE39F18A3AE4}" type="presOf" srcId="{6F797BE5-A1D2-4BE5-9886-2A410F1EBCD2}" destId="{5F715312-AE74-46BC-87C0-D148CE3E86D0}" srcOrd="0" destOrd="0" presId="urn:microsoft.com/office/officeart/2005/8/layout/radial4"/>
    <dgm:cxn modelId="{DBAEC967-A286-4407-AA43-89F822BF6920}" type="presOf" srcId="{77504ED3-8231-46C4-AE74-7202BAA92DE5}" destId="{517F8541-3C0D-4A8C-9572-086D8D390670}" srcOrd="0" destOrd="0" presId="urn:microsoft.com/office/officeart/2005/8/layout/radial4"/>
    <dgm:cxn modelId="{252A0779-D08C-4D18-980D-1D56E5CE533C}" type="presOf" srcId="{FE025F3D-FE55-4EB0-A320-E6A83AC0234E}" destId="{EFBEB4F9-8A75-48CB-9439-A9D45D8C706F}" srcOrd="0" destOrd="0" presId="urn:microsoft.com/office/officeart/2005/8/layout/radial4"/>
    <dgm:cxn modelId="{833437C9-1603-4B86-A162-6357E0A020B6}" srcId="{77504ED3-8231-46C4-AE74-7202BAA92DE5}" destId="{57DB1BA3-027F-4AD0-A437-859B4A455579}" srcOrd="5" destOrd="0" parTransId="{07643F9C-05DF-4E3A-AEE7-47EA4928BDC4}" sibTransId="{DB01F331-672C-4EFE-A450-E7476F92151D}"/>
    <dgm:cxn modelId="{79AF3186-33F4-4B1D-B2D7-2190398914B4}" srcId="{77504ED3-8231-46C4-AE74-7202BAA92DE5}" destId="{FE025F3D-FE55-4EB0-A320-E6A83AC0234E}" srcOrd="4" destOrd="0" parTransId="{601DFF32-A54F-45AC-8BE7-AE51BDE0F174}" sibTransId="{5523AB40-E6E5-44CE-8C3A-0C5549B6D38E}"/>
    <dgm:cxn modelId="{BD0138BB-CEB5-4E66-A277-D079E10EE088}" type="presOf" srcId="{601DFF32-A54F-45AC-8BE7-AE51BDE0F174}" destId="{AC2C2940-C6E6-4AF2-ACAA-9ED036972F91}" srcOrd="0" destOrd="0" presId="urn:microsoft.com/office/officeart/2005/8/layout/radial4"/>
    <dgm:cxn modelId="{7566631C-50B8-408E-B597-A943969F1975}" type="presOf" srcId="{CFB5185F-2AB5-40B9-9D3D-4F5CFDC188BC}" destId="{ACA04BFC-37F2-47A9-84F1-9C060FA49FD1}" srcOrd="0" destOrd="0" presId="urn:microsoft.com/office/officeart/2005/8/layout/radial4"/>
    <dgm:cxn modelId="{DF99D3D1-7789-4316-8D71-98745CDFA0BF}" type="presOf" srcId="{F2DC5036-1BEE-428F-91B9-13B58F319209}" destId="{B8B3B829-7E33-422C-9A39-7D1226077865}" srcOrd="0" destOrd="0" presId="urn:microsoft.com/office/officeart/2005/8/layout/radial4"/>
    <dgm:cxn modelId="{4B9CE049-A101-4A6B-AB76-0F5924693FE5}" srcId="{F7853708-E6AF-4AA6-AE3C-85E763CA8CED}" destId="{77504ED3-8231-46C4-AE74-7202BAA92DE5}" srcOrd="0" destOrd="0" parTransId="{5A79A7F0-949A-4DB0-8381-1510259D6EAC}" sibTransId="{A409C612-1F0F-481A-87A9-7CADF511F7DA}"/>
    <dgm:cxn modelId="{3A8F3ADB-6E53-42FD-B79B-5112D60E9FF8}" srcId="{77504ED3-8231-46C4-AE74-7202BAA92DE5}" destId="{5B828009-8461-4B75-84D1-9AC8760115FB}" srcOrd="0" destOrd="0" parTransId="{F2DC5036-1BEE-428F-91B9-13B58F319209}" sibTransId="{F4808D15-4804-4586-81D7-1E963E5942C3}"/>
    <dgm:cxn modelId="{82E7877D-F43F-4929-82D0-EBCD2C3A345B}" srcId="{77504ED3-8231-46C4-AE74-7202BAA92DE5}" destId="{CFB5185F-2AB5-40B9-9D3D-4F5CFDC188BC}" srcOrd="3" destOrd="0" parTransId="{6E715DCD-06B0-44B1-8C58-B7BBC84E3D08}" sibTransId="{B47A2CC6-8195-4FD6-AB05-A69AEF573C78}"/>
    <dgm:cxn modelId="{48B11047-9750-453B-8A9C-B3CF71CA8A3C}" srcId="{77504ED3-8231-46C4-AE74-7202BAA92DE5}" destId="{9C19F690-0A03-4922-AB4E-539BB420D198}" srcOrd="1" destOrd="0" parTransId="{88BB463B-2DA9-4E78-B96E-377A7F550169}" sibTransId="{6A5BA1ED-ECE4-4234-9490-F83ADFE5227A}"/>
    <dgm:cxn modelId="{A331D662-1D45-4B37-BEFC-5CD1370C6764}" type="presParOf" srcId="{3BEC82D1-3F05-4609-935F-F5249482D4E7}" destId="{517F8541-3C0D-4A8C-9572-086D8D390670}" srcOrd="0" destOrd="0" presId="urn:microsoft.com/office/officeart/2005/8/layout/radial4"/>
    <dgm:cxn modelId="{5C204586-FAE1-4348-8AD1-436FD890068F}" type="presParOf" srcId="{3BEC82D1-3F05-4609-935F-F5249482D4E7}" destId="{B8B3B829-7E33-422C-9A39-7D1226077865}" srcOrd="1" destOrd="0" presId="urn:microsoft.com/office/officeart/2005/8/layout/radial4"/>
    <dgm:cxn modelId="{ED041336-7FE8-42E5-9B9B-BA41B18B2607}" type="presParOf" srcId="{3BEC82D1-3F05-4609-935F-F5249482D4E7}" destId="{23987C80-24DA-43F5-BE4F-252E05209955}" srcOrd="2" destOrd="0" presId="urn:microsoft.com/office/officeart/2005/8/layout/radial4"/>
    <dgm:cxn modelId="{73994023-B1B5-4C14-A530-3FA81FFCC50A}" type="presParOf" srcId="{3BEC82D1-3F05-4609-935F-F5249482D4E7}" destId="{4AC9B4AD-5A5E-47B3-BBE0-6FACD5029EDE}" srcOrd="3" destOrd="0" presId="urn:microsoft.com/office/officeart/2005/8/layout/radial4"/>
    <dgm:cxn modelId="{76E0C2BF-3F98-4307-8092-9B63DE62F8D3}" type="presParOf" srcId="{3BEC82D1-3F05-4609-935F-F5249482D4E7}" destId="{CE4D56EC-50CD-4AA2-95A9-FE0783924CA7}" srcOrd="4" destOrd="0" presId="urn:microsoft.com/office/officeart/2005/8/layout/radial4"/>
    <dgm:cxn modelId="{A043C27A-B7FB-4050-A64C-12BDFBD5DEB9}" type="presParOf" srcId="{3BEC82D1-3F05-4609-935F-F5249482D4E7}" destId="{E89CD450-D15F-497E-AC03-F46E8CA0927A}" srcOrd="5" destOrd="0" presId="urn:microsoft.com/office/officeart/2005/8/layout/radial4"/>
    <dgm:cxn modelId="{CA426957-E439-46DC-8DCD-D3692F50D883}" type="presParOf" srcId="{3BEC82D1-3F05-4609-935F-F5249482D4E7}" destId="{5F715312-AE74-46BC-87C0-D148CE3E86D0}" srcOrd="6" destOrd="0" presId="urn:microsoft.com/office/officeart/2005/8/layout/radial4"/>
    <dgm:cxn modelId="{C1378885-3D3D-45FB-A226-D97A5A722CD6}" type="presParOf" srcId="{3BEC82D1-3F05-4609-935F-F5249482D4E7}" destId="{86EB42C0-A6AD-45D8-97D3-4422C4085C74}" srcOrd="7" destOrd="0" presId="urn:microsoft.com/office/officeart/2005/8/layout/radial4"/>
    <dgm:cxn modelId="{BC1BCC40-BB16-4354-B305-B7264645A126}" type="presParOf" srcId="{3BEC82D1-3F05-4609-935F-F5249482D4E7}" destId="{ACA04BFC-37F2-47A9-84F1-9C060FA49FD1}" srcOrd="8" destOrd="0" presId="urn:microsoft.com/office/officeart/2005/8/layout/radial4"/>
    <dgm:cxn modelId="{0D7182CC-8E14-4736-9859-CBE9124411E8}" type="presParOf" srcId="{3BEC82D1-3F05-4609-935F-F5249482D4E7}" destId="{AC2C2940-C6E6-4AF2-ACAA-9ED036972F91}" srcOrd="9" destOrd="0" presId="urn:microsoft.com/office/officeart/2005/8/layout/radial4"/>
    <dgm:cxn modelId="{D99FC767-50F1-40FB-87D5-CAF417AD33FF}" type="presParOf" srcId="{3BEC82D1-3F05-4609-935F-F5249482D4E7}" destId="{EFBEB4F9-8A75-48CB-9439-A9D45D8C706F}" srcOrd="10" destOrd="0" presId="urn:microsoft.com/office/officeart/2005/8/layout/radial4"/>
    <dgm:cxn modelId="{15069236-291A-44F8-AD7C-AA167F8D8039}" type="presParOf" srcId="{3BEC82D1-3F05-4609-935F-F5249482D4E7}" destId="{2912B19D-B5B5-4FB3-814D-DDF8A8DEA18F}" srcOrd="11" destOrd="0" presId="urn:microsoft.com/office/officeart/2005/8/layout/radial4"/>
    <dgm:cxn modelId="{FB77A4CA-83C8-4860-9D89-DF7D5A59272A}" type="presParOf" srcId="{3BEC82D1-3F05-4609-935F-F5249482D4E7}" destId="{A3A54DE2-5133-4915-BF64-D0941EA1BAE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50499E-3A1A-4453-BEBB-0A71ED8C308D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8C02AF7-C163-4C3A-8B48-E2B8D567BCED}">
      <dgm:prSet phldrT="[Text]"/>
      <dgm:spPr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AECCBA9-CC0C-4E2B-BAE0-B6AA06C5AE53}" type="parTrans" cxnId="{3110A4C4-0905-432C-9A7D-A9903DE0ACCC}">
      <dgm:prSet/>
      <dgm:spPr/>
      <dgm:t>
        <a:bodyPr/>
        <a:lstStyle/>
        <a:p>
          <a:endParaRPr lang="en-US"/>
        </a:p>
      </dgm:t>
    </dgm:pt>
    <dgm:pt modelId="{003FFB3F-22B9-4F2A-ACCB-412E63A4DDBE}" type="sibTrans" cxnId="{3110A4C4-0905-432C-9A7D-A9903DE0ACCC}">
      <dgm:prSet/>
      <dgm:spPr/>
      <dgm:t>
        <a:bodyPr/>
        <a:lstStyle/>
        <a:p>
          <a:endParaRPr lang="en-US"/>
        </a:p>
      </dgm:t>
    </dgm:pt>
    <dgm:pt modelId="{D1200584-B4A9-4FC4-B98D-6FDCF7387660}">
      <dgm:prSet phldrT="[Text]"/>
      <dgm:spPr/>
      <dgm:t>
        <a:bodyPr/>
        <a:lstStyle/>
        <a:p>
          <a:r>
            <a:rPr lang="en-US" dirty="0" smtClean="0"/>
            <a:t>College Fair</a:t>
          </a:r>
          <a:endParaRPr lang="en-US" dirty="0"/>
        </a:p>
      </dgm:t>
    </dgm:pt>
    <dgm:pt modelId="{723F4649-AB49-42CC-9B29-69FCCA3753F6}" type="parTrans" cxnId="{BA9D62E0-8D90-4CF4-9B98-9A34C33C6469}">
      <dgm:prSet/>
      <dgm:spPr/>
      <dgm:t>
        <a:bodyPr/>
        <a:lstStyle/>
        <a:p>
          <a:endParaRPr lang="en-US"/>
        </a:p>
      </dgm:t>
    </dgm:pt>
    <dgm:pt modelId="{4A1A04BB-753B-46A5-AA95-DBE59EB66EA3}" type="sibTrans" cxnId="{BA9D62E0-8D90-4CF4-9B98-9A34C33C6469}">
      <dgm:prSet/>
      <dgm:spPr/>
      <dgm:t>
        <a:bodyPr/>
        <a:lstStyle/>
        <a:p>
          <a:endParaRPr lang="en-US"/>
        </a:p>
      </dgm:t>
    </dgm:pt>
    <dgm:pt modelId="{B3DEBF64-B82C-4412-A789-E89512458F0B}">
      <dgm:prSet phldrT="[Text]"/>
      <dgm:spPr/>
      <dgm:t>
        <a:bodyPr/>
        <a:lstStyle/>
        <a:p>
          <a:r>
            <a:rPr lang="en-US" dirty="0" smtClean="0"/>
            <a:t>Recruiters visiting CN</a:t>
          </a:r>
          <a:endParaRPr lang="en-US" dirty="0"/>
        </a:p>
      </dgm:t>
    </dgm:pt>
    <dgm:pt modelId="{050F99F3-FFA4-4BAF-8546-3EBB58168F73}" type="parTrans" cxnId="{B2EB69DA-4868-4BF6-933B-581B2597D814}">
      <dgm:prSet/>
      <dgm:spPr/>
      <dgm:t>
        <a:bodyPr/>
        <a:lstStyle/>
        <a:p>
          <a:endParaRPr lang="en-US"/>
        </a:p>
      </dgm:t>
    </dgm:pt>
    <dgm:pt modelId="{C0A9D568-945D-46FF-BA34-058A671790A3}" type="sibTrans" cxnId="{B2EB69DA-4868-4BF6-933B-581B2597D814}">
      <dgm:prSet/>
      <dgm:spPr/>
      <dgm:t>
        <a:bodyPr/>
        <a:lstStyle/>
        <a:p>
          <a:endParaRPr lang="en-US"/>
        </a:p>
      </dgm:t>
    </dgm:pt>
    <dgm:pt modelId="{299BCEFC-1C27-4916-8D76-6D9B08D8CF4D}">
      <dgm:prSet phldrT="[Text]"/>
      <dgm:spPr/>
      <dgm:t>
        <a:bodyPr/>
        <a:lstStyle/>
        <a:p>
          <a:r>
            <a:rPr lang="en-US" dirty="0" smtClean="0"/>
            <a:t>Campus Visits</a:t>
          </a:r>
          <a:endParaRPr lang="en-US" dirty="0"/>
        </a:p>
      </dgm:t>
    </dgm:pt>
    <dgm:pt modelId="{400BC8ED-BA6B-47F0-824A-EC9E3A8CBEB5}" type="parTrans" cxnId="{18E896B5-6C44-4E52-A2B3-EB74E23B5248}">
      <dgm:prSet/>
      <dgm:spPr/>
      <dgm:t>
        <a:bodyPr/>
        <a:lstStyle/>
        <a:p>
          <a:endParaRPr lang="en-US"/>
        </a:p>
      </dgm:t>
    </dgm:pt>
    <dgm:pt modelId="{991D6592-9A43-4632-B58A-081545D34217}" type="sibTrans" cxnId="{18E896B5-6C44-4E52-A2B3-EB74E23B5248}">
      <dgm:prSet/>
      <dgm:spPr/>
      <dgm:t>
        <a:bodyPr/>
        <a:lstStyle/>
        <a:p>
          <a:endParaRPr lang="en-US"/>
        </a:p>
      </dgm:t>
    </dgm:pt>
    <dgm:pt modelId="{0988BF8D-3802-445B-9BD4-1DD05794689F}">
      <dgm:prSet phldrT="[Text]"/>
      <dgm:spPr/>
      <dgm:t>
        <a:bodyPr/>
        <a:lstStyle/>
        <a:p>
          <a:r>
            <a:rPr lang="en-US" dirty="0" err="1" smtClean="0"/>
            <a:t>Naviance</a:t>
          </a:r>
          <a:endParaRPr lang="en-US" dirty="0"/>
        </a:p>
      </dgm:t>
    </dgm:pt>
    <dgm:pt modelId="{45E6BF76-904F-4A63-ADFD-5CF0F454AF7C}" type="parTrans" cxnId="{0CC879F1-3FC3-44E3-9DBC-F759DF566F33}">
      <dgm:prSet/>
      <dgm:spPr/>
      <dgm:t>
        <a:bodyPr/>
        <a:lstStyle/>
        <a:p>
          <a:endParaRPr lang="en-US"/>
        </a:p>
      </dgm:t>
    </dgm:pt>
    <dgm:pt modelId="{D5167F84-BDD3-45E7-A334-C31AA9EFE3E6}" type="sibTrans" cxnId="{0CC879F1-3FC3-44E3-9DBC-F759DF566F33}">
      <dgm:prSet/>
      <dgm:spPr/>
      <dgm:t>
        <a:bodyPr/>
        <a:lstStyle/>
        <a:p>
          <a:endParaRPr lang="en-US"/>
        </a:p>
      </dgm:t>
    </dgm:pt>
    <dgm:pt modelId="{D1328DE7-3C6A-4C5F-83BC-22A099559C8D}">
      <dgm:prSet phldrT="[Text]"/>
      <dgm:spPr/>
      <dgm:t>
        <a:bodyPr/>
        <a:lstStyle/>
        <a:p>
          <a:r>
            <a:rPr lang="en-US" dirty="0" smtClean="0"/>
            <a:t>Internet</a:t>
          </a:r>
          <a:endParaRPr lang="en-US" dirty="0"/>
        </a:p>
      </dgm:t>
    </dgm:pt>
    <dgm:pt modelId="{0423062C-9FCF-49B2-B431-823253DE5D4A}" type="parTrans" cxnId="{2230A232-DEEC-49AB-8510-F96D4F3C6251}">
      <dgm:prSet/>
      <dgm:spPr/>
      <dgm:t>
        <a:bodyPr/>
        <a:lstStyle/>
        <a:p>
          <a:endParaRPr lang="en-US"/>
        </a:p>
      </dgm:t>
    </dgm:pt>
    <dgm:pt modelId="{D4897CCD-EA28-481C-B083-588726B05FDB}" type="sibTrans" cxnId="{2230A232-DEEC-49AB-8510-F96D4F3C6251}">
      <dgm:prSet/>
      <dgm:spPr/>
      <dgm:t>
        <a:bodyPr/>
        <a:lstStyle/>
        <a:p>
          <a:endParaRPr lang="en-US"/>
        </a:p>
      </dgm:t>
    </dgm:pt>
    <dgm:pt modelId="{092D915D-A5D2-42BA-A26D-47040CC2CD9C}">
      <dgm:prSet phldrT="[Text]"/>
      <dgm:spPr/>
      <dgm:t>
        <a:bodyPr/>
        <a:lstStyle/>
        <a:p>
          <a:r>
            <a:rPr lang="en-US" dirty="0" smtClean="0"/>
            <a:t>Counseling Center Library</a:t>
          </a:r>
          <a:endParaRPr lang="en-US" dirty="0"/>
        </a:p>
      </dgm:t>
    </dgm:pt>
    <dgm:pt modelId="{76CAD072-04C2-430A-B396-690C0E430452}" type="parTrans" cxnId="{CEE8042D-E9A4-4E94-B0AF-E884A633BF50}">
      <dgm:prSet/>
      <dgm:spPr/>
      <dgm:t>
        <a:bodyPr/>
        <a:lstStyle/>
        <a:p>
          <a:endParaRPr lang="en-US"/>
        </a:p>
      </dgm:t>
    </dgm:pt>
    <dgm:pt modelId="{1125011A-B074-4E52-9CBC-D72F6FF437E2}" type="sibTrans" cxnId="{CEE8042D-E9A4-4E94-B0AF-E884A633BF50}">
      <dgm:prSet/>
      <dgm:spPr/>
      <dgm:t>
        <a:bodyPr/>
        <a:lstStyle/>
        <a:p>
          <a:endParaRPr lang="en-US"/>
        </a:p>
      </dgm:t>
    </dgm:pt>
    <dgm:pt modelId="{54F28D84-8644-435E-9436-C0FC8B3ABFD7}" type="pres">
      <dgm:prSet presAssocID="{3650499E-3A1A-4453-BEBB-0A71ED8C308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6E935E-C52F-4B2F-B6AD-0A890C5A6DCB}" type="pres">
      <dgm:prSet presAssocID="{08C02AF7-C163-4C3A-8B48-E2B8D567BCED}" presName="centerShape" presStyleLbl="node0" presStyleIdx="0" presStyleCnt="1" custScaleY="101160"/>
      <dgm:spPr/>
      <dgm:t>
        <a:bodyPr/>
        <a:lstStyle/>
        <a:p>
          <a:endParaRPr lang="en-US"/>
        </a:p>
      </dgm:t>
    </dgm:pt>
    <dgm:pt modelId="{E78DEDFA-3D0C-441E-8528-FA9ACB491666}" type="pres">
      <dgm:prSet presAssocID="{723F4649-AB49-42CC-9B29-69FCCA3753F6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D08E3BF2-9423-4D6A-90D4-411EF8B71660}" type="pres">
      <dgm:prSet presAssocID="{D1200584-B4A9-4FC4-B98D-6FDCF738766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FB910-3A43-4E15-8AA5-9C1CB3389982}" type="pres">
      <dgm:prSet presAssocID="{050F99F3-FFA4-4BAF-8546-3EBB58168F73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E675B6BF-103C-4D74-A473-C751A6D8B381}" type="pres">
      <dgm:prSet presAssocID="{B3DEBF64-B82C-4412-A789-E89512458F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B69A9-810C-41CF-88F7-D15921650836}" type="pres">
      <dgm:prSet presAssocID="{400BC8ED-BA6B-47F0-824A-EC9E3A8CBEB5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D232052E-8949-4FDB-8BDE-E2D93F926283}" type="pres">
      <dgm:prSet presAssocID="{299BCEFC-1C27-4916-8D76-6D9B08D8CF4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07F57-6DC0-4D5C-AEBF-D8152CEB6F46}" type="pres">
      <dgm:prSet presAssocID="{45E6BF76-904F-4A63-ADFD-5CF0F454AF7C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8AE74E24-76F3-49BF-BCD2-4EC831596B80}" type="pres">
      <dgm:prSet presAssocID="{0988BF8D-3802-445B-9BD4-1DD05794689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BB13A-F512-41B5-80CC-2BFBBB4EC8BC}" type="pres">
      <dgm:prSet presAssocID="{0423062C-9FCF-49B2-B431-823253DE5D4A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8FDF1973-AC0A-4340-ADB1-627C15A0D324}" type="pres">
      <dgm:prSet presAssocID="{D1328DE7-3C6A-4C5F-83BC-22A099559C8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91669-AA6F-47B1-8C59-90F124A143DB}" type="pres">
      <dgm:prSet presAssocID="{76CAD072-04C2-430A-B396-690C0E430452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14308335-DFCF-438F-8421-DE2AA6840EB1}" type="pres">
      <dgm:prSet presAssocID="{092D915D-A5D2-42BA-A26D-47040CC2CD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9408A5-438E-4524-9631-9ED91BA84D02}" type="presOf" srcId="{092D915D-A5D2-42BA-A26D-47040CC2CD9C}" destId="{14308335-DFCF-438F-8421-DE2AA6840EB1}" srcOrd="0" destOrd="0" presId="urn:microsoft.com/office/officeart/2005/8/layout/radial4"/>
    <dgm:cxn modelId="{D1C89387-1FEE-4B27-B8F9-24DEAA5309CB}" type="presOf" srcId="{3650499E-3A1A-4453-BEBB-0A71ED8C308D}" destId="{54F28D84-8644-435E-9436-C0FC8B3ABFD7}" srcOrd="0" destOrd="0" presId="urn:microsoft.com/office/officeart/2005/8/layout/radial4"/>
    <dgm:cxn modelId="{CEE8042D-E9A4-4E94-B0AF-E884A633BF50}" srcId="{08C02AF7-C163-4C3A-8B48-E2B8D567BCED}" destId="{092D915D-A5D2-42BA-A26D-47040CC2CD9C}" srcOrd="5" destOrd="0" parTransId="{76CAD072-04C2-430A-B396-690C0E430452}" sibTransId="{1125011A-B074-4E52-9CBC-D72F6FF437E2}"/>
    <dgm:cxn modelId="{FA71828C-F7F5-4B9F-ACE5-89F8F7219D01}" type="presOf" srcId="{B3DEBF64-B82C-4412-A789-E89512458F0B}" destId="{E675B6BF-103C-4D74-A473-C751A6D8B381}" srcOrd="0" destOrd="0" presId="urn:microsoft.com/office/officeart/2005/8/layout/radial4"/>
    <dgm:cxn modelId="{404A47F2-A753-49ED-80E3-5CEA6EE60A64}" type="presOf" srcId="{76CAD072-04C2-430A-B396-690C0E430452}" destId="{04D91669-AA6F-47B1-8C59-90F124A143DB}" srcOrd="0" destOrd="0" presId="urn:microsoft.com/office/officeart/2005/8/layout/radial4"/>
    <dgm:cxn modelId="{3110A4C4-0905-432C-9A7D-A9903DE0ACCC}" srcId="{3650499E-3A1A-4453-BEBB-0A71ED8C308D}" destId="{08C02AF7-C163-4C3A-8B48-E2B8D567BCED}" srcOrd="0" destOrd="0" parTransId="{8AECCBA9-CC0C-4E2B-BAE0-B6AA06C5AE53}" sibTransId="{003FFB3F-22B9-4F2A-ACCB-412E63A4DDBE}"/>
    <dgm:cxn modelId="{0CC879F1-3FC3-44E3-9DBC-F759DF566F33}" srcId="{08C02AF7-C163-4C3A-8B48-E2B8D567BCED}" destId="{0988BF8D-3802-445B-9BD4-1DD05794689F}" srcOrd="3" destOrd="0" parTransId="{45E6BF76-904F-4A63-ADFD-5CF0F454AF7C}" sibTransId="{D5167F84-BDD3-45E7-A334-C31AA9EFE3E6}"/>
    <dgm:cxn modelId="{18E896B5-6C44-4E52-A2B3-EB74E23B5248}" srcId="{08C02AF7-C163-4C3A-8B48-E2B8D567BCED}" destId="{299BCEFC-1C27-4916-8D76-6D9B08D8CF4D}" srcOrd="2" destOrd="0" parTransId="{400BC8ED-BA6B-47F0-824A-EC9E3A8CBEB5}" sibTransId="{991D6592-9A43-4632-B58A-081545D34217}"/>
    <dgm:cxn modelId="{D7225760-70C5-46FB-994E-92F4EBEDF75E}" type="presOf" srcId="{08C02AF7-C163-4C3A-8B48-E2B8D567BCED}" destId="{F16E935E-C52F-4B2F-B6AD-0A890C5A6DCB}" srcOrd="0" destOrd="0" presId="urn:microsoft.com/office/officeart/2005/8/layout/radial4"/>
    <dgm:cxn modelId="{4F0BFC77-5DB0-4A4B-8F18-F7332C09B4B1}" type="presOf" srcId="{400BC8ED-BA6B-47F0-824A-EC9E3A8CBEB5}" destId="{F51B69A9-810C-41CF-88F7-D15921650836}" srcOrd="0" destOrd="0" presId="urn:microsoft.com/office/officeart/2005/8/layout/radial4"/>
    <dgm:cxn modelId="{17ACAA19-2E87-4D7A-B90A-314C22DC673D}" type="presOf" srcId="{050F99F3-FFA4-4BAF-8546-3EBB58168F73}" destId="{368FB910-3A43-4E15-8AA5-9C1CB3389982}" srcOrd="0" destOrd="0" presId="urn:microsoft.com/office/officeart/2005/8/layout/radial4"/>
    <dgm:cxn modelId="{492375E2-B4AD-47F0-9EE0-253A5E80D5DB}" type="presOf" srcId="{723F4649-AB49-42CC-9B29-69FCCA3753F6}" destId="{E78DEDFA-3D0C-441E-8528-FA9ACB491666}" srcOrd="0" destOrd="0" presId="urn:microsoft.com/office/officeart/2005/8/layout/radial4"/>
    <dgm:cxn modelId="{CFC42E02-3987-4578-B92E-EAAC79990740}" type="presOf" srcId="{D1200584-B4A9-4FC4-B98D-6FDCF7387660}" destId="{D08E3BF2-9423-4D6A-90D4-411EF8B71660}" srcOrd="0" destOrd="0" presId="urn:microsoft.com/office/officeart/2005/8/layout/radial4"/>
    <dgm:cxn modelId="{BA9D62E0-8D90-4CF4-9B98-9A34C33C6469}" srcId="{08C02AF7-C163-4C3A-8B48-E2B8D567BCED}" destId="{D1200584-B4A9-4FC4-B98D-6FDCF7387660}" srcOrd="0" destOrd="0" parTransId="{723F4649-AB49-42CC-9B29-69FCCA3753F6}" sibTransId="{4A1A04BB-753B-46A5-AA95-DBE59EB66EA3}"/>
    <dgm:cxn modelId="{0E4F02AE-9B5F-4E90-96A4-D48EACFFF118}" type="presOf" srcId="{D1328DE7-3C6A-4C5F-83BC-22A099559C8D}" destId="{8FDF1973-AC0A-4340-ADB1-627C15A0D324}" srcOrd="0" destOrd="0" presId="urn:microsoft.com/office/officeart/2005/8/layout/radial4"/>
    <dgm:cxn modelId="{1FD50425-61FD-4F9E-B8C2-E1A3275C322D}" type="presOf" srcId="{0988BF8D-3802-445B-9BD4-1DD05794689F}" destId="{8AE74E24-76F3-49BF-BCD2-4EC831596B80}" srcOrd="0" destOrd="0" presId="urn:microsoft.com/office/officeart/2005/8/layout/radial4"/>
    <dgm:cxn modelId="{DC12DB5E-94E3-4D1C-B813-CB035C1482E8}" type="presOf" srcId="{299BCEFC-1C27-4916-8D76-6D9B08D8CF4D}" destId="{D232052E-8949-4FDB-8BDE-E2D93F926283}" srcOrd="0" destOrd="0" presId="urn:microsoft.com/office/officeart/2005/8/layout/radial4"/>
    <dgm:cxn modelId="{B3512E9D-7379-4419-97AF-34FD116981A7}" type="presOf" srcId="{0423062C-9FCF-49B2-B431-823253DE5D4A}" destId="{835BB13A-F512-41B5-80CC-2BFBBB4EC8BC}" srcOrd="0" destOrd="0" presId="urn:microsoft.com/office/officeart/2005/8/layout/radial4"/>
    <dgm:cxn modelId="{07D2991C-2987-497B-B108-ECDE0BC6F5CE}" type="presOf" srcId="{45E6BF76-904F-4A63-ADFD-5CF0F454AF7C}" destId="{A5507F57-6DC0-4D5C-AEBF-D8152CEB6F46}" srcOrd="0" destOrd="0" presId="urn:microsoft.com/office/officeart/2005/8/layout/radial4"/>
    <dgm:cxn modelId="{2230A232-DEEC-49AB-8510-F96D4F3C6251}" srcId="{08C02AF7-C163-4C3A-8B48-E2B8D567BCED}" destId="{D1328DE7-3C6A-4C5F-83BC-22A099559C8D}" srcOrd="4" destOrd="0" parTransId="{0423062C-9FCF-49B2-B431-823253DE5D4A}" sibTransId="{D4897CCD-EA28-481C-B083-588726B05FDB}"/>
    <dgm:cxn modelId="{B2EB69DA-4868-4BF6-933B-581B2597D814}" srcId="{08C02AF7-C163-4C3A-8B48-E2B8D567BCED}" destId="{B3DEBF64-B82C-4412-A789-E89512458F0B}" srcOrd="1" destOrd="0" parTransId="{050F99F3-FFA4-4BAF-8546-3EBB58168F73}" sibTransId="{C0A9D568-945D-46FF-BA34-058A671790A3}"/>
    <dgm:cxn modelId="{9896796A-0874-41D5-BEB3-052A1B76E5EC}" type="presParOf" srcId="{54F28D84-8644-435E-9436-C0FC8B3ABFD7}" destId="{F16E935E-C52F-4B2F-B6AD-0A890C5A6DCB}" srcOrd="0" destOrd="0" presId="urn:microsoft.com/office/officeart/2005/8/layout/radial4"/>
    <dgm:cxn modelId="{95074630-3759-44F5-8AA2-1B4E1E3C71D4}" type="presParOf" srcId="{54F28D84-8644-435E-9436-C0FC8B3ABFD7}" destId="{E78DEDFA-3D0C-441E-8528-FA9ACB491666}" srcOrd="1" destOrd="0" presId="urn:microsoft.com/office/officeart/2005/8/layout/radial4"/>
    <dgm:cxn modelId="{ACF28286-282A-4DCE-B545-471540EA8DB4}" type="presParOf" srcId="{54F28D84-8644-435E-9436-C0FC8B3ABFD7}" destId="{D08E3BF2-9423-4D6A-90D4-411EF8B71660}" srcOrd="2" destOrd="0" presId="urn:microsoft.com/office/officeart/2005/8/layout/radial4"/>
    <dgm:cxn modelId="{F660FB17-60CE-4B29-A613-1BF16DF4FE9E}" type="presParOf" srcId="{54F28D84-8644-435E-9436-C0FC8B3ABFD7}" destId="{368FB910-3A43-4E15-8AA5-9C1CB3389982}" srcOrd="3" destOrd="0" presId="urn:microsoft.com/office/officeart/2005/8/layout/radial4"/>
    <dgm:cxn modelId="{7B1535A7-9834-4B54-ABC0-637B29319D53}" type="presParOf" srcId="{54F28D84-8644-435E-9436-C0FC8B3ABFD7}" destId="{E675B6BF-103C-4D74-A473-C751A6D8B381}" srcOrd="4" destOrd="0" presId="urn:microsoft.com/office/officeart/2005/8/layout/radial4"/>
    <dgm:cxn modelId="{2AD19969-CE37-403C-AD8C-1F5161D6A135}" type="presParOf" srcId="{54F28D84-8644-435E-9436-C0FC8B3ABFD7}" destId="{F51B69A9-810C-41CF-88F7-D15921650836}" srcOrd="5" destOrd="0" presId="urn:microsoft.com/office/officeart/2005/8/layout/radial4"/>
    <dgm:cxn modelId="{C4E6D0FB-E7AC-446D-9129-C52266C87A6E}" type="presParOf" srcId="{54F28D84-8644-435E-9436-C0FC8B3ABFD7}" destId="{D232052E-8949-4FDB-8BDE-E2D93F926283}" srcOrd="6" destOrd="0" presId="urn:microsoft.com/office/officeart/2005/8/layout/radial4"/>
    <dgm:cxn modelId="{0D6B51D2-D8C5-4CD4-BCD5-2212CCE2457E}" type="presParOf" srcId="{54F28D84-8644-435E-9436-C0FC8B3ABFD7}" destId="{A5507F57-6DC0-4D5C-AEBF-D8152CEB6F46}" srcOrd="7" destOrd="0" presId="urn:microsoft.com/office/officeart/2005/8/layout/radial4"/>
    <dgm:cxn modelId="{C64E8EF5-D848-47A8-8D94-B10D167C2CEB}" type="presParOf" srcId="{54F28D84-8644-435E-9436-C0FC8B3ABFD7}" destId="{8AE74E24-76F3-49BF-BCD2-4EC831596B80}" srcOrd="8" destOrd="0" presId="urn:microsoft.com/office/officeart/2005/8/layout/radial4"/>
    <dgm:cxn modelId="{1E752571-BE17-4244-B5AD-E0C2BBA6E36A}" type="presParOf" srcId="{54F28D84-8644-435E-9436-C0FC8B3ABFD7}" destId="{835BB13A-F512-41B5-80CC-2BFBBB4EC8BC}" srcOrd="9" destOrd="0" presId="urn:microsoft.com/office/officeart/2005/8/layout/radial4"/>
    <dgm:cxn modelId="{173AB860-2052-4243-A927-30273113AE1E}" type="presParOf" srcId="{54F28D84-8644-435E-9436-C0FC8B3ABFD7}" destId="{8FDF1973-AC0A-4340-ADB1-627C15A0D324}" srcOrd="10" destOrd="0" presId="urn:microsoft.com/office/officeart/2005/8/layout/radial4"/>
    <dgm:cxn modelId="{F1DFB951-4755-4243-84D5-A2B88D274AC1}" type="presParOf" srcId="{54F28D84-8644-435E-9436-C0FC8B3ABFD7}" destId="{04D91669-AA6F-47B1-8C59-90F124A143DB}" srcOrd="11" destOrd="0" presId="urn:microsoft.com/office/officeart/2005/8/layout/radial4"/>
    <dgm:cxn modelId="{5C82A426-AD24-4472-B42E-EA2788C95821}" type="presParOf" srcId="{54F28D84-8644-435E-9436-C0FC8B3ABFD7}" destId="{14308335-DFCF-438F-8421-DE2AA6840EB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21D74C-1D6C-47E3-95FB-94B330A58488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8D8FA5C-D357-4CDD-BD2B-C3896836B9BC}">
      <dgm:prSet phldrT="[Text]"/>
      <dgm:spPr/>
      <dgm:t>
        <a:bodyPr/>
        <a:lstStyle/>
        <a:p>
          <a:r>
            <a:rPr lang="en-US" b="1" dirty="0" smtClean="0"/>
            <a:t>BEFORE</a:t>
          </a:r>
        </a:p>
        <a:p>
          <a:r>
            <a:rPr lang="en-US" dirty="0" smtClean="0"/>
            <a:t>*Make Appointment  with College</a:t>
          </a:r>
        </a:p>
        <a:p>
          <a:r>
            <a:rPr lang="en-US" dirty="0" smtClean="0"/>
            <a:t>*Get Transcript  from Mrs. Williams</a:t>
          </a:r>
        </a:p>
        <a:p>
          <a:r>
            <a:rPr lang="en-US" dirty="0" smtClean="0"/>
            <a:t>*College Visit Form from Dean’s office</a:t>
          </a:r>
          <a:endParaRPr lang="en-US" dirty="0"/>
        </a:p>
      </dgm:t>
    </dgm:pt>
    <dgm:pt modelId="{BD309067-00D3-4F2B-AED5-ED87DC31D7AA}" type="parTrans" cxnId="{47E23E1A-B352-4AEB-B5DD-E31CDD5C32CA}">
      <dgm:prSet/>
      <dgm:spPr/>
      <dgm:t>
        <a:bodyPr/>
        <a:lstStyle/>
        <a:p>
          <a:endParaRPr lang="en-US"/>
        </a:p>
      </dgm:t>
    </dgm:pt>
    <dgm:pt modelId="{69DC699E-1760-441A-B939-7A5AB69FAD2F}" type="sibTrans" cxnId="{47E23E1A-B352-4AEB-B5DD-E31CDD5C32CA}">
      <dgm:prSet/>
      <dgm:spPr/>
      <dgm:t>
        <a:bodyPr/>
        <a:lstStyle/>
        <a:p>
          <a:endParaRPr lang="en-US"/>
        </a:p>
      </dgm:t>
    </dgm:pt>
    <dgm:pt modelId="{102563CD-BCFF-4D0F-A18C-46E1FC406B79}">
      <dgm:prSet phldrT="[Text]" custT="1"/>
      <dgm:spPr/>
      <dgm:t>
        <a:bodyPr/>
        <a:lstStyle/>
        <a:p>
          <a:r>
            <a:rPr lang="en-US" sz="1300" b="1" dirty="0" smtClean="0"/>
            <a:t>DURING</a:t>
          </a:r>
        </a:p>
        <a:p>
          <a:r>
            <a:rPr lang="en-US" sz="1400" dirty="0" smtClean="0"/>
            <a:t>* Meet with Admissions and Financial Aid offices</a:t>
          </a:r>
        </a:p>
        <a:p>
          <a:r>
            <a:rPr lang="en-US" sz="1400" dirty="0" smtClean="0"/>
            <a:t>*Tour Campus</a:t>
          </a:r>
        </a:p>
        <a:p>
          <a:r>
            <a:rPr lang="en-US" sz="1400" dirty="0" smtClean="0"/>
            <a:t>*Attend a class, if able</a:t>
          </a:r>
          <a:endParaRPr lang="en-US" sz="1300" b="1" dirty="0"/>
        </a:p>
      </dgm:t>
    </dgm:pt>
    <dgm:pt modelId="{41025327-8736-401C-BCD3-F4E210EEFA4C}" type="parTrans" cxnId="{8EA61745-3B75-4954-83F1-9B26C5EF3D13}">
      <dgm:prSet/>
      <dgm:spPr/>
      <dgm:t>
        <a:bodyPr/>
        <a:lstStyle/>
        <a:p>
          <a:endParaRPr lang="en-US"/>
        </a:p>
      </dgm:t>
    </dgm:pt>
    <dgm:pt modelId="{B7F6CB13-BD54-4F2B-8E1C-CEF747BDFC2F}" type="sibTrans" cxnId="{8EA61745-3B75-4954-83F1-9B26C5EF3D13}">
      <dgm:prSet/>
      <dgm:spPr/>
      <dgm:t>
        <a:bodyPr/>
        <a:lstStyle/>
        <a:p>
          <a:endParaRPr lang="en-US"/>
        </a:p>
      </dgm:t>
    </dgm:pt>
    <dgm:pt modelId="{6E2FFC99-788C-4751-9974-E6B05DB8EA02}">
      <dgm:prSet phldrT="[Text]" custT="1"/>
      <dgm:spPr/>
      <dgm:t>
        <a:bodyPr/>
        <a:lstStyle/>
        <a:p>
          <a:r>
            <a:rPr lang="en-US" sz="1300" b="1" dirty="0" smtClean="0"/>
            <a:t>AFTER</a:t>
          </a:r>
        </a:p>
        <a:p>
          <a:r>
            <a:rPr lang="en-US" sz="1300" dirty="0" smtClean="0"/>
            <a:t>*</a:t>
          </a:r>
          <a:r>
            <a:rPr lang="en-US" sz="1400" dirty="0" smtClean="0"/>
            <a:t>Return College Visit form to Dean’s Office</a:t>
          </a:r>
          <a:endParaRPr lang="en-US" sz="1400" dirty="0"/>
        </a:p>
      </dgm:t>
    </dgm:pt>
    <dgm:pt modelId="{79223E96-82B8-4464-9C04-2E150D334D1E}" type="parTrans" cxnId="{FF1A8646-1158-48EF-B60F-27367CB9FB64}">
      <dgm:prSet/>
      <dgm:spPr/>
      <dgm:t>
        <a:bodyPr/>
        <a:lstStyle/>
        <a:p>
          <a:endParaRPr lang="en-US"/>
        </a:p>
      </dgm:t>
    </dgm:pt>
    <dgm:pt modelId="{3C42F585-2CC9-42EA-A2F1-9A8C8907D9A3}" type="sibTrans" cxnId="{FF1A8646-1158-48EF-B60F-27367CB9FB64}">
      <dgm:prSet/>
      <dgm:spPr/>
      <dgm:t>
        <a:bodyPr/>
        <a:lstStyle/>
        <a:p>
          <a:endParaRPr lang="en-US"/>
        </a:p>
      </dgm:t>
    </dgm:pt>
    <dgm:pt modelId="{1556BD2E-4944-4157-9CBC-B18F2603516B}" type="pres">
      <dgm:prSet presAssocID="{5521D74C-1D6C-47E3-95FB-94B330A5848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2FD7DE-216A-40E5-8DA0-0B2640D7234D}" type="pres">
      <dgm:prSet presAssocID="{5521D74C-1D6C-47E3-95FB-94B330A58488}" presName="dummyMaxCanvas" presStyleCnt="0">
        <dgm:presLayoutVars/>
      </dgm:prSet>
      <dgm:spPr/>
    </dgm:pt>
    <dgm:pt modelId="{1856094E-3077-469F-9D68-108913832A53}" type="pres">
      <dgm:prSet presAssocID="{5521D74C-1D6C-47E3-95FB-94B330A5848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E24FE-CE09-4575-BD3A-C40D67BDD66E}" type="pres">
      <dgm:prSet presAssocID="{5521D74C-1D6C-47E3-95FB-94B330A5848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62874-B68F-41A2-B468-FFE7936F69A1}" type="pres">
      <dgm:prSet presAssocID="{5521D74C-1D6C-47E3-95FB-94B330A58488}" presName="ThreeNodes_3" presStyleLbl="node1" presStyleIdx="2" presStyleCnt="3" custScaleY="84397" custLinFactNeighborX="-1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751C2-DA8E-44EB-8A2D-B0679F7F038B}" type="pres">
      <dgm:prSet presAssocID="{5521D74C-1D6C-47E3-95FB-94B330A5848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BE2A3-9F7E-44E6-96A8-7ABC31632CA7}" type="pres">
      <dgm:prSet presAssocID="{5521D74C-1D6C-47E3-95FB-94B330A5848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32716A-FBBD-4529-9B44-2CC57362C9CA}" type="pres">
      <dgm:prSet presAssocID="{5521D74C-1D6C-47E3-95FB-94B330A5848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A5799-7A32-446B-BE2E-DEB21A76B596}" type="pres">
      <dgm:prSet presAssocID="{5521D74C-1D6C-47E3-95FB-94B330A5848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0207E-E803-46A7-94DA-C2FC61D00DC9}" type="pres">
      <dgm:prSet presAssocID="{5521D74C-1D6C-47E3-95FB-94B330A5848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1FA5AE-EF1B-4EE4-9B3A-7E32E25FE20B}" type="presOf" srcId="{102563CD-BCFF-4D0F-A18C-46E1FC406B79}" destId="{555A5799-7A32-446B-BE2E-DEB21A76B596}" srcOrd="1" destOrd="0" presId="urn:microsoft.com/office/officeart/2005/8/layout/vProcess5"/>
    <dgm:cxn modelId="{FF1A8646-1158-48EF-B60F-27367CB9FB64}" srcId="{5521D74C-1D6C-47E3-95FB-94B330A58488}" destId="{6E2FFC99-788C-4751-9974-E6B05DB8EA02}" srcOrd="2" destOrd="0" parTransId="{79223E96-82B8-4464-9C04-2E150D334D1E}" sibTransId="{3C42F585-2CC9-42EA-A2F1-9A8C8907D9A3}"/>
    <dgm:cxn modelId="{F8700BC8-0368-4ABE-9749-80B072B32D83}" type="presOf" srcId="{78D8FA5C-D357-4CDD-BD2B-C3896836B9BC}" destId="{1856094E-3077-469F-9D68-108913832A53}" srcOrd="0" destOrd="0" presId="urn:microsoft.com/office/officeart/2005/8/layout/vProcess5"/>
    <dgm:cxn modelId="{465F2797-8FBE-4444-BDA4-C84842774732}" type="presOf" srcId="{69DC699E-1760-441A-B939-7A5AB69FAD2F}" destId="{8EB751C2-DA8E-44EB-8A2D-B0679F7F038B}" srcOrd="0" destOrd="0" presId="urn:microsoft.com/office/officeart/2005/8/layout/vProcess5"/>
    <dgm:cxn modelId="{47E23E1A-B352-4AEB-B5DD-E31CDD5C32CA}" srcId="{5521D74C-1D6C-47E3-95FB-94B330A58488}" destId="{78D8FA5C-D357-4CDD-BD2B-C3896836B9BC}" srcOrd="0" destOrd="0" parTransId="{BD309067-00D3-4F2B-AED5-ED87DC31D7AA}" sibTransId="{69DC699E-1760-441A-B939-7A5AB69FAD2F}"/>
    <dgm:cxn modelId="{8A2D1E93-2FC0-49CF-85D3-A0E76033FE32}" type="presOf" srcId="{78D8FA5C-D357-4CDD-BD2B-C3896836B9BC}" destId="{8832716A-FBBD-4529-9B44-2CC57362C9CA}" srcOrd="1" destOrd="0" presId="urn:microsoft.com/office/officeart/2005/8/layout/vProcess5"/>
    <dgm:cxn modelId="{704BDF4C-9E05-4970-AD35-B859EDD41A93}" type="presOf" srcId="{102563CD-BCFF-4D0F-A18C-46E1FC406B79}" destId="{B48E24FE-CE09-4575-BD3A-C40D67BDD66E}" srcOrd="0" destOrd="0" presId="urn:microsoft.com/office/officeart/2005/8/layout/vProcess5"/>
    <dgm:cxn modelId="{8EA61745-3B75-4954-83F1-9B26C5EF3D13}" srcId="{5521D74C-1D6C-47E3-95FB-94B330A58488}" destId="{102563CD-BCFF-4D0F-A18C-46E1FC406B79}" srcOrd="1" destOrd="0" parTransId="{41025327-8736-401C-BCD3-F4E210EEFA4C}" sibTransId="{B7F6CB13-BD54-4F2B-8E1C-CEF747BDFC2F}"/>
    <dgm:cxn modelId="{8F8A02C2-1B8B-4D7D-8FA7-CEDC15C450BA}" type="presOf" srcId="{B7F6CB13-BD54-4F2B-8E1C-CEF747BDFC2F}" destId="{3FBBE2A3-9F7E-44E6-96A8-7ABC31632CA7}" srcOrd="0" destOrd="0" presId="urn:microsoft.com/office/officeart/2005/8/layout/vProcess5"/>
    <dgm:cxn modelId="{165FFB9D-C74B-453B-A262-2BD1614D64CD}" type="presOf" srcId="{6E2FFC99-788C-4751-9974-E6B05DB8EA02}" destId="{6B50207E-E803-46A7-94DA-C2FC61D00DC9}" srcOrd="1" destOrd="0" presId="urn:microsoft.com/office/officeart/2005/8/layout/vProcess5"/>
    <dgm:cxn modelId="{68881CD0-7B0A-4EC9-B4EF-B1E8B377C2B4}" type="presOf" srcId="{5521D74C-1D6C-47E3-95FB-94B330A58488}" destId="{1556BD2E-4944-4157-9CBC-B18F2603516B}" srcOrd="0" destOrd="0" presId="urn:microsoft.com/office/officeart/2005/8/layout/vProcess5"/>
    <dgm:cxn modelId="{6BB77BC0-0828-4E28-B17B-999312B0319F}" type="presOf" srcId="{6E2FFC99-788C-4751-9974-E6B05DB8EA02}" destId="{17862874-B68F-41A2-B468-FFE7936F69A1}" srcOrd="0" destOrd="0" presId="urn:microsoft.com/office/officeart/2005/8/layout/vProcess5"/>
    <dgm:cxn modelId="{688DCFA4-F780-41DC-9E78-A1634E964B04}" type="presParOf" srcId="{1556BD2E-4944-4157-9CBC-B18F2603516B}" destId="{AE2FD7DE-216A-40E5-8DA0-0B2640D7234D}" srcOrd="0" destOrd="0" presId="urn:microsoft.com/office/officeart/2005/8/layout/vProcess5"/>
    <dgm:cxn modelId="{FB2EB4DC-34ED-463B-AD9F-1CCE107A7976}" type="presParOf" srcId="{1556BD2E-4944-4157-9CBC-B18F2603516B}" destId="{1856094E-3077-469F-9D68-108913832A53}" srcOrd="1" destOrd="0" presId="urn:microsoft.com/office/officeart/2005/8/layout/vProcess5"/>
    <dgm:cxn modelId="{42953EB2-FF65-470D-857C-1DFB29AD51F8}" type="presParOf" srcId="{1556BD2E-4944-4157-9CBC-B18F2603516B}" destId="{B48E24FE-CE09-4575-BD3A-C40D67BDD66E}" srcOrd="2" destOrd="0" presId="urn:microsoft.com/office/officeart/2005/8/layout/vProcess5"/>
    <dgm:cxn modelId="{A3F47C15-C1A0-4CB7-B68B-5E6FB56961DF}" type="presParOf" srcId="{1556BD2E-4944-4157-9CBC-B18F2603516B}" destId="{17862874-B68F-41A2-B468-FFE7936F69A1}" srcOrd="3" destOrd="0" presId="urn:microsoft.com/office/officeart/2005/8/layout/vProcess5"/>
    <dgm:cxn modelId="{6C979830-71A1-4B37-8533-C7D6C8350E61}" type="presParOf" srcId="{1556BD2E-4944-4157-9CBC-B18F2603516B}" destId="{8EB751C2-DA8E-44EB-8A2D-B0679F7F038B}" srcOrd="4" destOrd="0" presId="urn:microsoft.com/office/officeart/2005/8/layout/vProcess5"/>
    <dgm:cxn modelId="{FD50616B-636D-45EB-A5AA-ACDF0E8D51D8}" type="presParOf" srcId="{1556BD2E-4944-4157-9CBC-B18F2603516B}" destId="{3FBBE2A3-9F7E-44E6-96A8-7ABC31632CA7}" srcOrd="5" destOrd="0" presId="urn:microsoft.com/office/officeart/2005/8/layout/vProcess5"/>
    <dgm:cxn modelId="{F8D37E1B-AB01-4F93-A0FD-AD0CA420B247}" type="presParOf" srcId="{1556BD2E-4944-4157-9CBC-B18F2603516B}" destId="{8832716A-FBBD-4529-9B44-2CC57362C9CA}" srcOrd="6" destOrd="0" presId="urn:microsoft.com/office/officeart/2005/8/layout/vProcess5"/>
    <dgm:cxn modelId="{D67BC0F6-A222-4FC9-9DA2-51DA667E72BC}" type="presParOf" srcId="{1556BD2E-4944-4157-9CBC-B18F2603516B}" destId="{555A5799-7A32-446B-BE2E-DEB21A76B596}" srcOrd="7" destOrd="0" presId="urn:microsoft.com/office/officeart/2005/8/layout/vProcess5"/>
    <dgm:cxn modelId="{15486391-BF9D-4E92-8060-E6C637EC6114}" type="presParOf" srcId="{1556BD2E-4944-4157-9CBC-B18F2603516B}" destId="{6B50207E-E803-46A7-94DA-C2FC61D00DC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F4DDD-0271-4DE8-AE87-A88E8C2CB090}">
      <dsp:nvSpPr>
        <dsp:cNvPr id="0" name=""/>
        <dsp:cNvSpPr/>
      </dsp:nvSpPr>
      <dsp:spPr>
        <a:xfrm>
          <a:off x="0" y="304794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Diploma Requirements</a:t>
          </a:r>
          <a:endParaRPr lang="en-US" sz="900" b="1" kern="1200" dirty="0"/>
        </a:p>
      </dsp:txBody>
      <dsp:txXfrm>
        <a:off x="182574" y="487368"/>
        <a:ext cx="881547" cy="881547"/>
      </dsp:txXfrm>
    </dsp:sp>
    <dsp:sp modelId="{3C985A40-F746-43CE-85EE-1F482F8AE1DA}">
      <dsp:nvSpPr>
        <dsp:cNvPr id="0" name=""/>
        <dsp:cNvSpPr/>
      </dsp:nvSpPr>
      <dsp:spPr>
        <a:xfrm>
          <a:off x="1352415" y="540158"/>
          <a:ext cx="723083" cy="723083"/>
        </a:xfrm>
        <a:prstGeom prst="mathPl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448260" y="816665"/>
        <a:ext cx="531393" cy="170069"/>
      </dsp:txXfrm>
    </dsp:sp>
    <dsp:sp modelId="{94935BB8-B39D-43F5-BE9C-080417E5B8F5}">
      <dsp:nvSpPr>
        <dsp:cNvPr id="0" name=""/>
        <dsp:cNvSpPr/>
      </dsp:nvSpPr>
      <dsp:spPr>
        <a:xfrm>
          <a:off x="2176730" y="278352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ISTEP</a:t>
          </a:r>
          <a:endParaRPr lang="en-US" sz="900" b="1" kern="1200" dirty="0"/>
        </a:p>
      </dsp:txBody>
      <dsp:txXfrm>
        <a:off x="2359304" y="460926"/>
        <a:ext cx="881547" cy="881547"/>
      </dsp:txXfrm>
    </dsp:sp>
    <dsp:sp modelId="{AEEDF7CF-4418-4300-A045-888DC96F2516}">
      <dsp:nvSpPr>
        <dsp:cNvPr id="0" name=""/>
        <dsp:cNvSpPr/>
      </dsp:nvSpPr>
      <dsp:spPr>
        <a:xfrm>
          <a:off x="3524658" y="540158"/>
          <a:ext cx="723083" cy="723083"/>
        </a:xfrm>
        <a:prstGeom prst="mathPlus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620503" y="816665"/>
        <a:ext cx="531393" cy="170069"/>
      </dsp:txXfrm>
    </dsp:sp>
    <dsp:sp modelId="{346E1071-0A4E-481F-B393-CC9BC6F49D3F}">
      <dsp:nvSpPr>
        <dsp:cNvPr id="0" name=""/>
        <dsp:cNvSpPr/>
      </dsp:nvSpPr>
      <dsp:spPr>
        <a:xfrm>
          <a:off x="4348973" y="278352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Senior Project</a:t>
          </a:r>
          <a:endParaRPr lang="en-US" sz="900" b="1" kern="1200" dirty="0"/>
        </a:p>
      </dsp:txBody>
      <dsp:txXfrm>
        <a:off x="4531547" y="460926"/>
        <a:ext cx="881547" cy="881547"/>
      </dsp:txXfrm>
    </dsp:sp>
    <dsp:sp modelId="{B8DD3A1F-D3FD-462C-8FAE-CE4B2DBB9CB0}">
      <dsp:nvSpPr>
        <dsp:cNvPr id="0" name=""/>
        <dsp:cNvSpPr/>
      </dsp:nvSpPr>
      <dsp:spPr>
        <a:xfrm>
          <a:off x="5696901" y="540158"/>
          <a:ext cx="723083" cy="723083"/>
        </a:xfrm>
        <a:prstGeom prst="mathEqual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5792746" y="689113"/>
        <a:ext cx="531393" cy="425173"/>
      </dsp:txXfrm>
    </dsp:sp>
    <dsp:sp modelId="{93383247-FE69-416A-8145-BC2F5550EDA0}">
      <dsp:nvSpPr>
        <dsp:cNvPr id="0" name=""/>
        <dsp:cNvSpPr/>
      </dsp:nvSpPr>
      <dsp:spPr>
        <a:xfrm>
          <a:off x="6521216" y="278352"/>
          <a:ext cx="1246695" cy="1246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Graduation</a:t>
          </a:r>
          <a:endParaRPr lang="en-US" sz="900" b="1" kern="1200" dirty="0"/>
        </a:p>
      </dsp:txBody>
      <dsp:txXfrm>
        <a:off x="6703790" y="460926"/>
        <a:ext cx="881547" cy="881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392CB-FE9C-4E6D-BCC8-5C64B99F1ABE}">
      <dsp:nvSpPr>
        <dsp:cNvPr id="0" name=""/>
        <dsp:cNvSpPr/>
      </dsp:nvSpPr>
      <dsp:spPr>
        <a:xfrm>
          <a:off x="3348242" y="1944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Proposal (beginning </a:t>
          </a:r>
          <a:r>
            <a:rPr lang="en-US" sz="1000" b="1" kern="1200" dirty="0" err="1" smtClean="0"/>
            <a:t>sr</a:t>
          </a:r>
          <a:r>
            <a:rPr lang="en-US" sz="1000" b="1" kern="1200" dirty="0" smtClean="0"/>
            <a:t> year)</a:t>
          </a:r>
          <a:endParaRPr lang="en-US" sz="1000" b="1" kern="1200" dirty="0"/>
        </a:p>
      </dsp:txBody>
      <dsp:txXfrm>
        <a:off x="3382381" y="36083"/>
        <a:ext cx="1007637" cy="631067"/>
      </dsp:txXfrm>
    </dsp:sp>
    <dsp:sp modelId="{C2F524A0-1948-4CAE-8337-DCDB5D6E3445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2540139" y="75902"/>
              </a:moveTo>
              <a:arcTo wR="1995069" hR="1995069" stAng="17151317" swAng="125524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16C33-EE0C-408A-BB10-E674C51ACF1C}">
      <dsp:nvSpPr>
        <dsp:cNvPr id="0" name=""/>
        <dsp:cNvSpPr/>
      </dsp:nvSpPr>
      <dsp:spPr>
        <a:xfrm>
          <a:off x="4908050" y="753108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Research Paper (S1 English 12 Class)</a:t>
          </a:r>
          <a:endParaRPr lang="en-US" sz="1000" b="1" kern="1200" dirty="0"/>
        </a:p>
      </dsp:txBody>
      <dsp:txXfrm>
        <a:off x="4942189" y="787247"/>
        <a:ext cx="1007637" cy="631067"/>
      </dsp:txXfrm>
    </dsp:sp>
    <dsp:sp modelId="{4E317AD5-097F-4AB8-87A3-373B1032E701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3783013" y="1109880"/>
              </a:moveTo>
              <a:arcTo wR="1995069" hR="1995069" stAng="20019633" swAng="172545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5B40A-6D0B-4AA8-8685-08D8B4FB1B22}">
      <dsp:nvSpPr>
        <dsp:cNvPr id="0" name=""/>
        <dsp:cNvSpPr/>
      </dsp:nvSpPr>
      <dsp:spPr>
        <a:xfrm>
          <a:off x="5293291" y="244095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Project (15 hour minimum)</a:t>
          </a:r>
          <a:endParaRPr lang="en-US" sz="1000" b="1" kern="1200" dirty="0"/>
        </a:p>
      </dsp:txBody>
      <dsp:txXfrm>
        <a:off x="5327430" y="2475098"/>
        <a:ext cx="1007637" cy="631067"/>
      </dsp:txXfrm>
    </dsp:sp>
    <dsp:sp modelId="{01F9A275-31F5-4B63-97CE-0624BC4F7BCB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3822308" y="2796006"/>
              </a:moveTo>
              <a:arcTo wR="1995069" hR="1995069" stAng="1420162" swAng="135770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AC370-B595-47B3-A790-F376456FD97A}">
      <dsp:nvSpPr>
        <dsp:cNvPr id="0" name=""/>
        <dsp:cNvSpPr/>
      </dsp:nvSpPr>
      <dsp:spPr>
        <a:xfrm>
          <a:off x="4213870" y="379450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E-Portfolio</a:t>
          </a:r>
          <a:endParaRPr lang="en-US" sz="1000" b="1" kern="1200" dirty="0"/>
        </a:p>
      </dsp:txBody>
      <dsp:txXfrm>
        <a:off x="4248009" y="3828648"/>
        <a:ext cx="1007637" cy="631067"/>
      </dsp:txXfrm>
    </dsp:sp>
    <dsp:sp modelId="{AC42A890-2BE3-4CC9-9BCD-6142545F9C15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2316273" y="3964112"/>
              </a:moveTo>
              <a:arcTo wR="1995069" hR="1995069" stAng="4844107" swAng="111178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DA714-082E-4067-8817-2E49A8B99899}">
      <dsp:nvSpPr>
        <dsp:cNvPr id="0" name=""/>
        <dsp:cNvSpPr/>
      </dsp:nvSpPr>
      <dsp:spPr>
        <a:xfrm>
          <a:off x="2482613" y="379450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Presentation</a:t>
          </a:r>
          <a:endParaRPr lang="en-US" sz="1000" b="1" kern="1200" dirty="0"/>
        </a:p>
      </dsp:txBody>
      <dsp:txXfrm>
        <a:off x="2516752" y="3828648"/>
        <a:ext cx="1007637" cy="631067"/>
      </dsp:txXfrm>
    </dsp:sp>
    <dsp:sp modelId="{0393123E-CF89-428B-8327-8BC005A4F869}">
      <dsp:nvSpPr>
        <dsp:cNvPr id="0" name=""/>
        <dsp:cNvSpPr/>
      </dsp:nvSpPr>
      <dsp:spPr>
        <a:xfrm>
          <a:off x="1891130" y="35161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616656" y="3437387"/>
              </a:moveTo>
              <a:arcTo wR="1995069" hR="1995069" stAng="8022130" swAng="135770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07519-DDF6-4954-9AC4-FCDC6751FFDD}">
      <dsp:nvSpPr>
        <dsp:cNvPr id="0" name=""/>
        <dsp:cNvSpPr/>
      </dsp:nvSpPr>
      <dsp:spPr>
        <a:xfrm>
          <a:off x="1403193" y="2440959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Job Shadowing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(5 hours)</a:t>
          </a:r>
          <a:endParaRPr lang="en-US" sz="1000" b="1" kern="1200" dirty="0"/>
        </a:p>
      </dsp:txBody>
      <dsp:txXfrm>
        <a:off x="1437332" y="2475098"/>
        <a:ext cx="1007637" cy="631067"/>
      </dsp:txXfrm>
    </dsp:sp>
    <dsp:sp modelId="{3984ABD1-8554-4F51-BB2A-FF7D52ABB945}">
      <dsp:nvSpPr>
        <dsp:cNvPr id="0" name=""/>
        <dsp:cNvSpPr/>
      </dsp:nvSpPr>
      <dsp:spPr>
        <a:xfrm>
          <a:off x="1888353" y="30464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4325" y="2126375"/>
              </a:moveTo>
              <a:arcTo wR="1995069" hR="1995069" stAng="10573580" swAng="170016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D3066-7003-4FE2-8103-18B7C966F2EF}">
      <dsp:nvSpPr>
        <dsp:cNvPr id="0" name=""/>
        <dsp:cNvSpPr/>
      </dsp:nvSpPr>
      <dsp:spPr>
        <a:xfrm>
          <a:off x="1752598" y="762003"/>
          <a:ext cx="1075915" cy="6993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Service Learning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(10 hours)</a:t>
          </a:r>
          <a:endParaRPr lang="en-US" sz="1000" b="1" kern="1200" dirty="0"/>
        </a:p>
      </dsp:txBody>
      <dsp:txXfrm>
        <a:off x="1786737" y="796142"/>
        <a:ext cx="1007637" cy="631067"/>
      </dsp:txXfrm>
    </dsp:sp>
    <dsp:sp modelId="{B16B631D-D235-46F1-AF15-04B34280E410}">
      <dsp:nvSpPr>
        <dsp:cNvPr id="0" name=""/>
        <dsp:cNvSpPr/>
      </dsp:nvSpPr>
      <dsp:spPr>
        <a:xfrm>
          <a:off x="1834237" y="366647"/>
          <a:ext cx="3990138" cy="3990138"/>
        </a:xfrm>
        <a:custGeom>
          <a:avLst/>
          <a:gdLst/>
          <a:ahLst/>
          <a:cxnLst/>
          <a:rect l="0" t="0" r="0" b="0"/>
          <a:pathLst>
            <a:path>
              <a:moveTo>
                <a:pt x="809237" y="390668"/>
              </a:moveTo>
              <a:arcTo wR="1995069" hR="1995069" stAng="14011887" swAng="133737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E88E0-FDCB-4839-9E45-BC487479FB09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Military</a:t>
          </a:r>
          <a:endParaRPr lang="en-US" sz="1100" kern="1200" dirty="0"/>
        </a:p>
      </dsp:txBody>
      <dsp:txXfrm>
        <a:off x="4312835" y="3117207"/>
        <a:ext cx="1348197" cy="918226"/>
      </dsp:txXfrm>
    </dsp:sp>
    <dsp:sp modelId="{786496A4-0E61-461F-ACDB-1EAF19D6F1B6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Employers		</a:t>
          </a:r>
          <a:endParaRPr lang="en-US" sz="1100" kern="1200" dirty="0"/>
        </a:p>
      </dsp:txBody>
      <dsp:txXfrm>
        <a:off x="434967" y="3117207"/>
        <a:ext cx="1348197" cy="918226"/>
      </dsp:txXfrm>
    </dsp:sp>
    <dsp:sp modelId="{78C66E40-786E-4773-8638-E29F119130DE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Scholarship Committees</a:t>
          </a:r>
          <a:endParaRPr lang="en-US" sz="1100" kern="1200" dirty="0"/>
        </a:p>
      </dsp:txBody>
      <dsp:txXfrm>
        <a:off x="4312835" y="28567"/>
        <a:ext cx="1348197" cy="918226"/>
      </dsp:txXfrm>
    </dsp:sp>
    <dsp:sp modelId="{E87CABD7-879F-451E-8EAE-BD9311FFB5E0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College Admission Office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College Coaches (NCAA/NAIA)	</a:t>
          </a:r>
          <a:endParaRPr lang="en-US" sz="1100" kern="1200" dirty="0"/>
        </a:p>
      </dsp:txBody>
      <dsp:txXfrm>
        <a:off x="434967" y="28567"/>
        <a:ext cx="1348197" cy="918226"/>
      </dsp:txXfrm>
    </dsp:sp>
    <dsp:sp modelId="{FC7BCB83-FC94-4307-AB6E-7D86FE47D1ED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Semester Grades	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Check Parent Portal Often</a:t>
          </a:r>
          <a:endParaRPr lang="en-US" sz="1400" kern="1200" dirty="0"/>
        </a:p>
      </dsp:txBody>
      <dsp:txXfrm>
        <a:off x="1763056" y="747055"/>
        <a:ext cx="1244304" cy="1244304"/>
      </dsp:txXfrm>
    </dsp:sp>
    <dsp:sp modelId="{326206D4-87EB-45BB-A753-5558A6B3DF5D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GPA </a:t>
          </a:r>
          <a:endParaRPr lang="en-US" sz="1400" kern="1200" dirty="0"/>
        </a:p>
      </dsp:txBody>
      <dsp:txXfrm rot="-5400000">
        <a:off x="3088640" y="747055"/>
        <a:ext cx="1244304" cy="1244304"/>
      </dsp:txXfrm>
    </dsp:sp>
    <dsp:sp modelId="{D1005511-DA3A-4D19-A275-67CF38D51A80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Test Scores</a:t>
          </a:r>
          <a:endParaRPr lang="en-US" sz="1400" kern="1200" dirty="0"/>
        </a:p>
      </dsp:txBody>
      <dsp:txXfrm rot="10800000">
        <a:off x="3088640" y="2072640"/>
        <a:ext cx="1244304" cy="1244304"/>
      </dsp:txXfrm>
    </dsp:sp>
    <dsp:sp modelId="{ED545CFE-BBEF-426C-8E22-8534EDE23ED5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Classes taken &amp; enrolled</a:t>
          </a:r>
          <a:endParaRPr lang="en-US" sz="1400" kern="1200" dirty="0"/>
        </a:p>
      </dsp:txBody>
      <dsp:txXfrm rot="5400000">
        <a:off x="1763056" y="2072640"/>
        <a:ext cx="1244304" cy="1244304"/>
      </dsp:txXfrm>
    </dsp:sp>
    <dsp:sp modelId="{B3E36109-33A4-4006-82C5-A028D3FB331C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79F77-3F51-4421-B971-3A1D483461EC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D0B29-FA6F-4BC1-B370-EB42886F372B}">
      <dsp:nvSpPr>
        <dsp:cNvPr id="0" name=""/>
        <dsp:cNvSpPr/>
      </dsp:nvSpPr>
      <dsp:spPr>
        <a:xfrm>
          <a:off x="1460323" y="775004"/>
          <a:ext cx="2273823" cy="22742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How to stay informed</a:t>
          </a:r>
          <a:endParaRPr lang="en-US" sz="2400" kern="1200" dirty="0"/>
        </a:p>
      </dsp:txBody>
      <dsp:txXfrm>
        <a:off x="1793317" y="1108055"/>
        <a:ext cx="1607835" cy="1608112"/>
      </dsp:txXfrm>
    </dsp:sp>
    <dsp:sp modelId="{EB21A7F9-DA56-4FA1-BFD2-21C4B96977D0}">
      <dsp:nvSpPr>
        <dsp:cNvPr id="0" name=""/>
        <dsp:cNvSpPr/>
      </dsp:nvSpPr>
      <dsp:spPr>
        <a:xfrm>
          <a:off x="2159494" y="2880156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F6F5-C42F-4C6A-9843-EB79BE8B4E88}">
      <dsp:nvSpPr>
        <dsp:cNvPr id="0" name=""/>
        <dsp:cNvSpPr/>
      </dsp:nvSpPr>
      <dsp:spPr>
        <a:xfrm>
          <a:off x="3880603" y="1697939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76604-26CD-4CE2-931E-FF8E44627A32}">
      <dsp:nvSpPr>
        <dsp:cNvPr id="0" name=""/>
        <dsp:cNvSpPr/>
      </dsp:nvSpPr>
      <dsp:spPr>
        <a:xfrm>
          <a:off x="3004657" y="3075228"/>
          <a:ext cx="252802" cy="253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3079E-6684-4232-BBE4-EC0E7C35665A}">
      <dsp:nvSpPr>
        <dsp:cNvPr id="0" name=""/>
        <dsp:cNvSpPr/>
      </dsp:nvSpPr>
      <dsp:spPr>
        <a:xfrm>
          <a:off x="2210801" y="1030630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97273-7E6B-438B-8CD5-B85EABCC1384}">
      <dsp:nvSpPr>
        <dsp:cNvPr id="0" name=""/>
        <dsp:cNvSpPr/>
      </dsp:nvSpPr>
      <dsp:spPr>
        <a:xfrm>
          <a:off x="1633833" y="2079548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D676-FDEB-4BB6-93E9-B0D6FA375F4A}">
      <dsp:nvSpPr>
        <dsp:cNvPr id="0" name=""/>
        <dsp:cNvSpPr/>
      </dsp:nvSpPr>
      <dsp:spPr>
        <a:xfrm>
          <a:off x="749491" y="1185468"/>
          <a:ext cx="924454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Parent Portal</a:t>
          </a:r>
          <a:endParaRPr lang="en-US" sz="1400" kern="1200" dirty="0"/>
        </a:p>
      </dsp:txBody>
      <dsp:txXfrm>
        <a:off x="884874" y="1320867"/>
        <a:ext cx="653688" cy="653762"/>
      </dsp:txXfrm>
    </dsp:sp>
    <dsp:sp modelId="{B39B1FE4-FF72-4F8D-A693-30BA9D992545}">
      <dsp:nvSpPr>
        <dsp:cNvPr id="0" name=""/>
        <dsp:cNvSpPr/>
      </dsp:nvSpPr>
      <dsp:spPr>
        <a:xfrm>
          <a:off x="2502317" y="1038758"/>
          <a:ext cx="252802" cy="253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5645A-CA7D-4208-BD6F-65284F96EF63}">
      <dsp:nvSpPr>
        <dsp:cNvPr id="0" name=""/>
        <dsp:cNvSpPr/>
      </dsp:nvSpPr>
      <dsp:spPr>
        <a:xfrm>
          <a:off x="836712" y="2380691"/>
          <a:ext cx="457096" cy="4572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1265A-7191-4E66-8AAA-D85F6C5C6BE2}">
      <dsp:nvSpPr>
        <dsp:cNvPr id="0" name=""/>
        <dsp:cNvSpPr/>
      </dsp:nvSpPr>
      <dsp:spPr>
        <a:xfrm>
          <a:off x="3967825" y="750620"/>
          <a:ext cx="924454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Remind</a:t>
          </a:r>
          <a:endParaRPr lang="en-US" sz="1000" kern="1200" dirty="0"/>
        </a:p>
      </dsp:txBody>
      <dsp:txXfrm>
        <a:off x="4103208" y="886019"/>
        <a:ext cx="653688" cy="653762"/>
      </dsp:txXfrm>
    </dsp:sp>
    <dsp:sp modelId="{1741D0D0-44A2-4EBD-A985-42DC949A7D97}">
      <dsp:nvSpPr>
        <dsp:cNvPr id="0" name=""/>
        <dsp:cNvSpPr/>
      </dsp:nvSpPr>
      <dsp:spPr>
        <a:xfrm>
          <a:off x="3555039" y="1388668"/>
          <a:ext cx="252802" cy="253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45DF-C8B5-46FB-A99B-ADBE37DEA4B9}">
      <dsp:nvSpPr>
        <dsp:cNvPr id="0" name=""/>
        <dsp:cNvSpPr/>
      </dsp:nvSpPr>
      <dsp:spPr>
        <a:xfrm>
          <a:off x="662735" y="2924860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3CF1C-DECA-4506-BBE9-D4B35E726CDC}">
      <dsp:nvSpPr>
        <dsp:cNvPr id="0" name=""/>
        <dsp:cNvSpPr/>
      </dsp:nvSpPr>
      <dsp:spPr>
        <a:xfrm>
          <a:off x="2489257" y="2663952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62831-2816-4E3F-BA73-DB55274954CF}">
      <dsp:nvSpPr>
        <dsp:cNvPr id="0" name=""/>
        <dsp:cNvSpPr/>
      </dsp:nvSpPr>
      <dsp:spPr>
        <a:xfrm>
          <a:off x="4296258" y="2348179"/>
          <a:ext cx="1137005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Naviance</a:t>
          </a:r>
          <a:endParaRPr lang="en-US" sz="1100" kern="1200" dirty="0"/>
        </a:p>
      </dsp:txBody>
      <dsp:txXfrm>
        <a:off x="4462769" y="2483578"/>
        <a:ext cx="803983" cy="653762"/>
      </dsp:txXfrm>
    </dsp:sp>
    <dsp:sp modelId="{31208F80-0C65-40FB-AFC8-FDC790A8F280}">
      <dsp:nvSpPr>
        <dsp:cNvPr id="0" name=""/>
        <dsp:cNvSpPr/>
      </dsp:nvSpPr>
      <dsp:spPr>
        <a:xfrm>
          <a:off x="4141802" y="2316073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1030F-D0A3-44FE-AE82-14E65C313C25}">
      <dsp:nvSpPr>
        <dsp:cNvPr id="0" name=""/>
        <dsp:cNvSpPr/>
      </dsp:nvSpPr>
      <dsp:spPr>
        <a:xfrm>
          <a:off x="1749040" y="3139439"/>
          <a:ext cx="924454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CN Website</a:t>
          </a:r>
          <a:endParaRPr lang="en-US" sz="1200" kern="1200" dirty="0"/>
        </a:p>
      </dsp:txBody>
      <dsp:txXfrm>
        <a:off x="1884423" y="3274838"/>
        <a:ext cx="653688" cy="653762"/>
      </dsp:txXfrm>
    </dsp:sp>
    <dsp:sp modelId="{151891C1-576E-4D46-A024-F1A08841D13D}">
      <dsp:nvSpPr>
        <dsp:cNvPr id="0" name=""/>
        <dsp:cNvSpPr/>
      </dsp:nvSpPr>
      <dsp:spPr>
        <a:xfrm>
          <a:off x="2574613" y="3108147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9CB22-766F-4D16-B2CF-62A760165CA8}">
      <dsp:nvSpPr>
        <dsp:cNvPr id="0" name=""/>
        <dsp:cNvSpPr/>
      </dsp:nvSpPr>
      <dsp:spPr>
        <a:xfrm>
          <a:off x="2362201" y="0"/>
          <a:ext cx="1461221" cy="9245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Twitter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Instagram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Facebook</a:t>
          </a:r>
          <a:endParaRPr lang="en-US" sz="1400" kern="1200" dirty="0"/>
        </a:p>
      </dsp:txBody>
      <dsp:txXfrm>
        <a:off x="2576192" y="135399"/>
        <a:ext cx="1033239" cy="653762"/>
      </dsp:txXfrm>
    </dsp:sp>
    <dsp:sp modelId="{0709182F-4956-400E-B95E-8185E1F5D6AF}">
      <dsp:nvSpPr>
        <dsp:cNvPr id="0" name=""/>
        <dsp:cNvSpPr/>
      </dsp:nvSpPr>
      <dsp:spPr>
        <a:xfrm>
          <a:off x="1490640" y="1002182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25820B-D15C-4120-B2C6-360B9A4C2251}">
      <dsp:nvSpPr>
        <dsp:cNvPr id="0" name=""/>
        <dsp:cNvSpPr/>
      </dsp:nvSpPr>
      <dsp:spPr>
        <a:xfrm>
          <a:off x="3625002" y="227584"/>
          <a:ext cx="183305" cy="18328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F8541-3C0D-4A8C-9572-086D8D390670}">
      <dsp:nvSpPr>
        <dsp:cNvPr id="0" name=""/>
        <dsp:cNvSpPr/>
      </dsp:nvSpPr>
      <dsp:spPr>
        <a:xfrm>
          <a:off x="2743209" y="2133605"/>
          <a:ext cx="1749734" cy="1749734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999452" y="2389848"/>
        <a:ext cx="1237248" cy="1237248"/>
      </dsp:txXfrm>
    </dsp:sp>
    <dsp:sp modelId="{B8B3B829-7E33-422C-9A39-7D1226077865}">
      <dsp:nvSpPr>
        <dsp:cNvPr id="0" name=""/>
        <dsp:cNvSpPr/>
      </dsp:nvSpPr>
      <dsp:spPr>
        <a:xfrm rot="21597918">
          <a:off x="1487180" y="2743629"/>
          <a:ext cx="1477358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87C80-24DA-43F5-BE4F-252E05209955}">
      <dsp:nvSpPr>
        <dsp:cNvPr id="0" name=""/>
        <dsp:cNvSpPr/>
      </dsp:nvSpPr>
      <dsp:spPr>
        <a:xfrm>
          <a:off x="205979" y="2520241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Public University</a:t>
          </a:r>
          <a:endParaRPr lang="en-US" sz="1800" kern="1200" dirty="0"/>
        </a:p>
      </dsp:txBody>
      <dsp:txXfrm>
        <a:off x="234678" y="2548940"/>
        <a:ext cx="1167416" cy="922453"/>
      </dsp:txXfrm>
    </dsp:sp>
    <dsp:sp modelId="{4AC9B4AD-5A5E-47B3-BBE0-6FACD5029EDE}">
      <dsp:nvSpPr>
        <dsp:cNvPr id="0" name=""/>
        <dsp:cNvSpPr/>
      </dsp:nvSpPr>
      <dsp:spPr>
        <a:xfrm rot="1869113">
          <a:off x="2031592" y="1884732"/>
          <a:ext cx="935539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D56EC-50CD-4AA2-95A9-FE0783924CA7}">
      <dsp:nvSpPr>
        <dsp:cNvPr id="0" name=""/>
        <dsp:cNvSpPr/>
      </dsp:nvSpPr>
      <dsp:spPr>
        <a:xfrm>
          <a:off x="609603" y="963366"/>
          <a:ext cx="142928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Private College</a:t>
          </a:r>
          <a:endParaRPr lang="en-US" sz="1800" kern="1200" dirty="0"/>
        </a:p>
      </dsp:txBody>
      <dsp:txXfrm>
        <a:off x="638302" y="992065"/>
        <a:ext cx="1371886" cy="922453"/>
      </dsp:txXfrm>
    </dsp:sp>
    <dsp:sp modelId="{E89CD450-D15F-497E-AC03-F46E8CA0927A}">
      <dsp:nvSpPr>
        <dsp:cNvPr id="0" name=""/>
        <dsp:cNvSpPr/>
      </dsp:nvSpPr>
      <dsp:spPr>
        <a:xfrm rot="4180434">
          <a:off x="2515421" y="1309382"/>
          <a:ext cx="1141356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15312-AE74-46BC-87C0-D148CE3E86D0}">
      <dsp:nvSpPr>
        <dsp:cNvPr id="0" name=""/>
        <dsp:cNvSpPr/>
      </dsp:nvSpPr>
      <dsp:spPr>
        <a:xfrm>
          <a:off x="2036195" y="1165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Workforce</a:t>
          </a:r>
          <a:endParaRPr lang="en-US" sz="1800" kern="1200" dirty="0"/>
        </a:p>
      </dsp:txBody>
      <dsp:txXfrm>
        <a:off x="2064894" y="29864"/>
        <a:ext cx="1167416" cy="922453"/>
      </dsp:txXfrm>
    </dsp:sp>
    <dsp:sp modelId="{86EB42C0-A6AD-45D8-97D3-4422C4085C74}">
      <dsp:nvSpPr>
        <dsp:cNvPr id="0" name=""/>
        <dsp:cNvSpPr/>
      </dsp:nvSpPr>
      <dsp:spPr>
        <a:xfrm rot="6265355">
          <a:off x="3493697" y="1266446"/>
          <a:ext cx="1066210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04BFC-37F2-47A9-84F1-9C060FA49FD1}">
      <dsp:nvSpPr>
        <dsp:cNvPr id="0" name=""/>
        <dsp:cNvSpPr/>
      </dsp:nvSpPr>
      <dsp:spPr>
        <a:xfrm>
          <a:off x="3673190" y="1165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Military</a:t>
          </a:r>
          <a:endParaRPr lang="en-US" sz="1800" kern="1200" dirty="0"/>
        </a:p>
      </dsp:txBody>
      <dsp:txXfrm>
        <a:off x="3701889" y="29864"/>
        <a:ext cx="1167416" cy="922453"/>
      </dsp:txXfrm>
    </dsp:sp>
    <dsp:sp modelId="{AC2C2940-C6E6-4AF2-ACAA-9ED036972F91}">
      <dsp:nvSpPr>
        <dsp:cNvPr id="0" name=""/>
        <dsp:cNvSpPr/>
      </dsp:nvSpPr>
      <dsp:spPr>
        <a:xfrm rot="8329728">
          <a:off x="4311576" y="1891599"/>
          <a:ext cx="611142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EB4F9-8A75-48CB-9439-A9D45D8C706F}">
      <dsp:nvSpPr>
        <dsp:cNvPr id="0" name=""/>
        <dsp:cNvSpPr/>
      </dsp:nvSpPr>
      <dsp:spPr>
        <a:xfrm>
          <a:off x="4742908" y="963366"/>
          <a:ext cx="1734091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Apprenticeship</a:t>
          </a:r>
          <a:endParaRPr lang="en-US" sz="1800" kern="1200" dirty="0"/>
        </a:p>
      </dsp:txBody>
      <dsp:txXfrm>
        <a:off x="4771607" y="992065"/>
        <a:ext cx="1676693" cy="922453"/>
      </dsp:txXfrm>
    </dsp:sp>
    <dsp:sp modelId="{2912B19D-B5B5-4FB3-814D-DDF8A8DEA18F}">
      <dsp:nvSpPr>
        <dsp:cNvPr id="0" name=""/>
        <dsp:cNvSpPr/>
      </dsp:nvSpPr>
      <dsp:spPr>
        <a:xfrm rot="10802333">
          <a:off x="4114786" y="2743604"/>
          <a:ext cx="1339886" cy="498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54DE2-5133-4915-BF64-D0941EA1BAE1}">
      <dsp:nvSpPr>
        <dsp:cNvPr id="0" name=""/>
        <dsp:cNvSpPr/>
      </dsp:nvSpPr>
      <dsp:spPr>
        <a:xfrm>
          <a:off x="5503406" y="2520241"/>
          <a:ext cx="1224814" cy="9798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year College</a:t>
          </a:r>
          <a:endParaRPr lang="en-US" sz="1800" kern="1200" dirty="0"/>
        </a:p>
      </dsp:txBody>
      <dsp:txXfrm>
        <a:off x="5532105" y="2548940"/>
        <a:ext cx="1167416" cy="922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E935E-C52F-4B2F-B6AD-0A890C5A6DCB}">
      <dsp:nvSpPr>
        <dsp:cNvPr id="0" name=""/>
        <dsp:cNvSpPr/>
      </dsp:nvSpPr>
      <dsp:spPr>
        <a:xfrm>
          <a:off x="2482509" y="2433625"/>
          <a:ext cx="1816780" cy="183785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748570" y="2702773"/>
        <a:ext cx="1284658" cy="1299559"/>
      </dsp:txXfrm>
    </dsp:sp>
    <dsp:sp modelId="{E78DEDFA-3D0C-441E-8528-FA9ACB491666}">
      <dsp:nvSpPr>
        <dsp:cNvPr id="0" name=""/>
        <dsp:cNvSpPr/>
      </dsp:nvSpPr>
      <dsp:spPr>
        <a:xfrm rot="10800000">
          <a:off x="636558" y="3093661"/>
          <a:ext cx="1744424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E3BF2-9423-4D6A-90D4-411EF8B71660}">
      <dsp:nvSpPr>
        <dsp:cNvPr id="0" name=""/>
        <dsp:cNvSpPr/>
      </dsp:nvSpPr>
      <dsp:spPr>
        <a:xfrm>
          <a:off x="685" y="2843854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College Fair</a:t>
          </a:r>
          <a:endParaRPr lang="en-US" sz="1800" kern="1200" dirty="0"/>
        </a:p>
      </dsp:txBody>
      <dsp:txXfrm>
        <a:off x="30484" y="2873653"/>
        <a:ext cx="1212148" cy="957799"/>
      </dsp:txXfrm>
    </dsp:sp>
    <dsp:sp modelId="{368FB910-3A43-4E15-8AA5-9C1CB3389982}">
      <dsp:nvSpPr>
        <dsp:cNvPr id="0" name=""/>
        <dsp:cNvSpPr/>
      </dsp:nvSpPr>
      <dsp:spPr>
        <a:xfrm rot="12960000">
          <a:off x="996337" y="1986373"/>
          <a:ext cx="174102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5B6BF-103C-4D74-A473-C751A6D8B381}">
      <dsp:nvSpPr>
        <dsp:cNvPr id="0" name=""/>
        <dsp:cNvSpPr/>
      </dsp:nvSpPr>
      <dsp:spPr>
        <a:xfrm>
          <a:off x="526717" y="1224892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Recruiters visiting CN</a:t>
          </a:r>
          <a:endParaRPr lang="en-US" sz="1800" kern="1200" dirty="0"/>
        </a:p>
      </dsp:txBody>
      <dsp:txXfrm>
        <a:off x="556516" y="1254691"/>
        <a:ext cx="1212148" cy="957799"/>
      </dsp:txXfrm>
    </dsp:sp>
    <dsp:sp modelId="{F51B69A9-810C-41CF-88F7-D15921650836}">
      <dsp:nvSpPr>
        <dsp:cNvPr id="0" name=""/>
        <dsp:cNvSpPr/>
      </dsp:nvSpPr>
      <dsp:spPr>
        <a:xfrm rot="15120000">
          <a:off x="1940184" y="1299373"/>
          <a:ext cx="173543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2052E-8949-4FDB-8BDE-E2D93F926283}">
      <dsp:nvSpPr>
        <dsp:cNvPr id="0" name=""/>
        <dsp:cNvSpPr/>
      </dsp:nvSpPr>
      <dsp:spPr>
        <a:xfrm>
          <a:off x="1903888" y="224319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Campus Visits</a:t>
          </a:r>
          <a:endParaRPr lang="en-US" sz="1800" kern="1200" dirty="0"/>
        </a:p>
      </dsp:txBody>
      <dsp:txXfrm>
        <a:off x="1933687" y="254118"/>
        <a:ext cx="1212148" cy="957799"/>
      </dsp:txXfrm>
    </dsp:sp>
    <dsp:sp modelId="{A5507F57-6DC0-4D5C-AEBF-D8152CEB6F46}">
      <dsp:nvSpPr>
        <dsp:cNvPr id="0" name=""/>
        <dsp:cNvSpPr/>
      </dsp:nvSpPr>
      <dsp:spPr>
        <a:xfrm rot="17280000">
          <a:off x="3106183" y="1299373"/>
          <a:ext cx="173543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74E24-76F3-49BF-BCD2-4EC831596B80}">
      <dsp:nvSpPr>
        <dsp:cNvPr id="0" name=""/>
        <dsp:cNvSpPr/>
      </dsp:nvSpPr>
      <dsp:spPr>
        <a:xfrm>
          <a:off x="3606165" y="224319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Naviance</a:t>
          </a:r>
          <a:endParaRPr lang="en-US" sz="1800" kern="1200" dirty="0"/>
        </a:p>
      </dsp:txBody>
      <dsp:txXfrm>
        <a:off x="3635964" y="254118"/>
        <a:ext cx="1212148" cy="957799"/>
      </dsp:txXfrm>
    </dsp:sp>
    <dsp:sp modelId="{835BB13A-F512-41B5-80CC-2BFBBB4EC8BC}">
      <dsp:nvSpPr>
        <dsp:cNvPr id="0" name=""/>
        <dsp:cNvSpPr/>
      </dsp:nvSpPr>
      <dsp:spPr>
        <a:xfrm rot="19440000">
          <a:off x="4044439" y="1986373"/>
          <a:ext cx="1741022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F1973-AC0A-4340-ADB1-627C15A0D324}">
      <dsp:nvSpPr>
        <dsp:cNvPr id="0" name=""/>
        <dsp:cNvSpPr/>
      </dsp:nvSpPr>
      <dsp:spPr>
        <a:xfrm>
          <a:off x="4983335" y="1224892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Internet</a:t>
          </a:r>
          <a:endParaRPr lang="en-US" sz="1800" kern="1200" dirty="0"/>
        </a:p>
      </dsp:txBody>
      <dsp:txXfrm>
        <a:off x="5013134" y="1254691"/>
        <a:ext cx="1212148" cy="957799"/>
      </dsp:txXfrm>
    </dsp:sp>
    <dsp:sp modelId="{04D91669-AA6F-47B1-8C59-90F124A143DB}">
      <dsp:nvSpPr>
        <dsp:cNvPr id="0" name=""/>
        <dsp:cNvSpPr/>
      </dsp:nvSpPr>
      <dsp:spPr>
        <a:xfrm>
          <a:off x="4400817" y="3093661"/>
          <a:ext cx="1744424" cy="51778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08335-DFCF-438F-8421-DE2AA6840EB1}">
      <dsp:nvSpPr>
        <dsp:cNvPr id="0" name=""/>
        <dsp:cNvSpPr/>
      </dsp:nvSpPr>
      <dsp:spPr>
        <a:xfrm>
          <a:off x="5509368" y="2843854"/>
          <a:ext cx="1271746" cy="10173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Counseling Center Library</a:t>
          </a:r>
          <a:endParaRPr lang="en-US" sz="1800" kern="1200" dirty="0"/>
        </a:p>
      </dsp:txBody>
      <dsp:txXfrm>
        <a:off x="5539167" y="2873653"/>
        <a:ext cx="1212148" cy="9577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6094E-3077-469F-9D68-108913832A53}">
      <dsp:nvSpPr>
        <dsp:cNvPr id="0" name=""/>
        <dsp:cNvSpPr/>
      </dsp:nvSpPr>
      <dsp:spPr>
        <a:xfrm>
          <a:off x="0" y="0"/>
          <a:ext cx="6023610" cy="10744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BEFORE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*Make Appointment  with College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*Get Transcript  from Mrs. Williams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*College Visit Form from Dean’s office</a:t>
          </a:r>
          <a:endParaRPr lang="en-US" sz="1300" kern="1200" dirty="0"/>
        </a:p>
      </dsp:txBody>
      <dsp:txXfrm>
        <a:off x="31469" y="31469"/>
        <a:ext cx="4864226" cy="1011482"/>
      </dsp:txXfrm>
    </dsp:sp>
    <dsp:sp modelId="{B48E24FE-CE09-4575-BD3A-C40D67BDD66E}">
      <dsp:nvSpPr>
        <dsp:cNvPr id="0" name=""/>
        <dsp:cNvSpPr/>
      </dsp:nvSpPr>
      <dsp:spPr>
        <a:xfrm>
          <a:off x="531494" y="1253489"/>
          <a:ext cx="6023610" cy="10744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DURING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 Meet with Admissions and Financial Aid offices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*Tour Campus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*Attend a class, if able</a:t>
          </a:r>
          <a:endParaRPr lang="en-US" sz="1300" b="1" kern="1200" dirty="0"/>
        </a:p>
      </dsp:txBody>
      <dsp:txXfrm>
        <a:off x="562963" y="1284958"/>
        <a:ext cx="4730804" cy="1011482"/>
      </dsp:txXfrm>
    </dsp:sp>
    <dsp:sp modelId="{17862874-B68F-41A2-B468-FFE7936F69A1}">
      <dsp:nvSpPr>
        <dsp:cNvPr id="0" name=""/>
        <dsp:cNvSpPr/>
      </dsp:nvSpPr>
      <dsp:spPr>
        <a:xfrm>
          <a:off x="990586" y="2590800"/>
          <a:ext cx="6023610" cy="90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AFTER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*</a:t>
          </a:r>
          <a:r>
            <a:rPr lang="en-US" sz="1400" kern="1200" dirty="0" smtClean="0"/>
            <a:t>Return College Visit form to Dean’s Office</a:t>
          </a:r>
          <a:endParaRPr lang="en-US" sz="1400" kern="1200" dirty="0"/>
        </a:p>
      </dsp:txBody>
      <dsp:txXfrm>
        <a:off x="1017145" y="2617359"/>
        <a:ext cx="4740624" cy="853660"/>
      </dsp:txXfrm>
    </dsp:sp>
    <dsp:sp modelId="{8EB751C2-DA8E-44EB-8A2D-B0679F7F038B}">
      <dsp:nvSpPr>
        <dsp:cNvPr id="0" name=""/>
        <dsp:cNvSpPr/>
      </dsp:nvSpPr>
      <dsp:spPr>
        <a:xfrm>
          <a:off x="5325237" y="814768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482371" y="814768"/>
        <a:ext cx="384105" cy="525526"/>
      </dsp:txXfrm>
    </dsp:sp>
    <dsp:sp modelId="{3FBBE2A3-9F7E-44E6-96A8-7ABC31632CA7}">
      <dsp:nvSpPr>
        <dsp:cNvPr id="0" name=""/>
        <dsp:cNvSpPr/>
      </dsp:nvSpPr>
      <dsp:spPr>
        <a:xfrm>
          <a:off x="5856732" y="2061095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6013866" y="2061095"/>
        <a:ext cx="384105" cy="52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22128" cy="4546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92" tIns="45946" rIns="91892" bIns="45946" numCol="1" anchor="t" anchorCtr="0" compatLnSpc="1">
            <a:prstTxWarp prst="textNoShape">
              <a:avLst/>
            </a:prstTxWarp>
          </a:bodyPr>
          <a:lstStyle>
            <a:lvl1pPr defTabSz="917916">
              <a:defRPr kumimoji="0" sz="1200"/>
            </a:lvl1pPr>
          </a:lstStyle>
          <a:p>
            <a:r>
              <a:rPr lang="en-US" dirty="0"/>
              <a:t>Guidance Department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1136" y="2"/>
            <a:ext cx="3022127" cy="4546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92" tIns="45946" rIns="91892" bIns="45946" numCol="1" anchor="t" anchorCtr="0" compatLnSpc="1">
            <a:prstTxWarp prst="textNoShape">
              <a:avLst/>
            </a:prstTxWarp>
          </a:bodyPr>
          <a:lstStyle>
            <a:lvl1pPr algn="r" defTabSz="917916">
              <a:defRPr kumimoji="0" sz="1200"/>
            </a:lvl1pPr>
          </a:lstStyle>
          <a:p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1136" y="8830612"/>
            <a:ext cx="3022127" cy="45305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892" tIns="45946" rIns="91892" bIns="45946" numCol="1" anchor="b" anchorCtr="0" compatLnSpc="1">
            <a:prstTxWarp prst="textNoShape">
              <a:avLst/>
            </a:prstTxWarp>
          </a:bodyPr>
          <a:lstStyle>
            <a:lvl1pPr algn="r" defTabSz="917916">
              <a:defRPr kumimoji="0" sz="1200"/>
            </a:lvl1pPr>
          </a:lstStyle>
          <a:p>
            <a:fld id="{B526E179-9232-456E-B0F4-3B4066C1099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3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22128" cy="45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4" tIns="0" rIns="19144" bIns="0" numCol="1" anchor="t" anchorCtr="0" compatLnSpc="1">
            <a:prstTxWarp prst="textNoShape">
              <a:avLst/>
            </a:prstTxWarp>
          </a:bodyPr>
          <a:lstStyle>
            <a:lvl1pPr defTabSz="937207">
              <a:defRPr sz="1000" i="1"/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135" y="2"/>
            <a:ext cx="3025393" cy="45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4" tIns="0" rIns="19144" bIns="0" numCol="1" anchor="t" anchorCtr="0" compatLnSpc="1">
            <a:prstTxWarp prst="textNoShape">
              <a:avLst/>
            </a:prstTxWarp>
          </a:bodyPr>
          <a:lstStyle>
            <a:lvl1pPr algn="r" defTabSz="937207">
              <a:defRPr sz="1000" i="1"/>
            </a:lvl1pPr>
          </a:lstStyle>
          <a:p>
            <a:r>
              <a:rPr lang="en-US" dirty="0"/>
              <a:t>07/16/96</a:t>
            </a:r>
            <a:endParaRPr lang="en-US" sz="1200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62050" y="679450"/>
            <a:ext cx="4732338" cy="3548063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008" y="4303234"/>
            <a:ext cx="5116881" cy="407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24" tIns="46266" rIns="94124" bIns="46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3289"/>
            <a:ext cx="3022128" cy="45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4" tIns="0" rIns="19144" bIns="0" numCol="1" anchor="b" anchorCtr="0" compatLnSpc="1">
            <a:prstTxWarp prst="textNoShape">
              <a:avLst/>
            </a:prstTxWarp>
          </a:bodyPr>
          <a:lstStyle>
            <a:lvl1pPr defTabSz="937207">
              <a:defRPr sz="1000" i="1"/>
            </a:lvl1pPr>
          </a:lstStyle>
          <a:p>
            <a:r>
              <a:rPr lang="en-US" dirty="0"/>
              <a:t>*</a:t>
            </a:r>
            <a:endParaRPr lang="en-US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135" y="8603289"/>
            <a:ext cx="3025393" cy="45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4" tIns="0" rIns="19144" bIns="0" numCol="1" anchor="b" anchorCtr="0" compatLnSpc="1">
            <a:prstTxWarp prst="textNoShape">
              <a:avLst/>
            </a:prstTxWarp>
          </a:bodyPr>
          <a:lstStyle>
            <a:lvl1pPr algn="r" defTabSz="937207">
              <a:defRPr sz="1000" i="1"/>
            </a:lvl1pPr>
          </a:lstStyle>
          <a:p>
            <a:r>
              <a:rPr lang="en-US" dirty="0"/>
              <a:t>##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8845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125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75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79450"/>
            <a:ext cx="4732337" cy="3548063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008" y="4301643"/>
            <a:ext cx="5116881" cy="407750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38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38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23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3522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Test goes here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96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07/16/96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157BAF-9ED0-44F9-9F4C-6B9AC33FB4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40670-0A65-4C99-B53E-26B85C9371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7FE6D5-F23A-4A5C-8FB3-255C113CC0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8BD589A-391D-4743-8516-89775E5C09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1DFD9E-ED0E-47C8-A12D-A22145FEC5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62EA-FCEF-4666-B693-A116C94FE9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4D9BDE-DEA2-4C1F-BEE5-1BBA2F3B82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56175F-D39E-4ACA-9348-0F21E342C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7F3DE-3BDF-4DAF-ADE2-B263F15E63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3CDCCD-0E7E-4EA8-9602-965E80D904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53037-F6E8-42F4-AA38-54FD5636DF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4F1DC7-C7F9-4885-9FD5-1C1C275886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9.w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web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hyperlink" Target="http://www.indianacollegecosts.org/" TargetMode="External"/><Relationship Id="rId4" Type="http://schemas.openxmlformats.org/officeDocument/2006/relationships/hyperlink" Target="http://www.learnmoreindiana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ed.gov/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afsa4caster.ed.gov/" TargetMode="External"/><Relationship Id="rId5" Type="http://schemas.openxmlformats.org/officeDocument/2006/relationships/hyperlink" Target="http://www.federalstudentaid.ed.gov/" TargetMode="External"/><Relationship Id="rId4" Type="http://schemas.openxmlformats.org/officeDocument/2006/relationships/hyperlink" Target="http://www.in.gov/ssaci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com/" TargetMode="External"/><Relationship Id="rId2" Type="http://schemas.openxmlformats.org/officeDocument/2006/relationships/hyperlink" Target="http://www.indianacollegecosts.org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ooleyl@bcsc.k12.in.us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www.bcsc.k12.in.us/Page/1324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ac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3716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772400" cy="6096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Columbus North Counseling Center </a:t>
            </a:r>
            <a:r>
              <a:rPr lang="en-US" sz="3200" dirty="0" smtClean="0">
                <a:solidFill>
                  <a:schemeClr val="tx1"/>
                </a:solidFill>
              </a:rPr>
              <a:t>SENIOR INFORMATION</a:t>
            </a:r>
            <a:endParaRPr lang="en-US" sz="32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flipH="1">
            <a:off x="1447800" y="28956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 dirty="0"/>
          </a:p>
        </p:txBody>
      </p:sp>
      <p:pic>
        <p:nvPicPr>
          <p:cNvPr id="4107" name="Picture 11" descr="cnhs_dog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00400"/>
            <a:ext cx="3291296" cy="2362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" name="Rounded Rectangular Callout 9"/>
          <p:cNvSpPr/>
          <p:nvPr/>
        </p:nvSpPr>
        <p:spPr>
          <a:xfrm>
            <a:off x="5577840" y="2400300"/>
            <a:ext cx="2209800" cy="1600200"/>
          </a:xfrm>
          <a:prstGeom prst="wedgeRoundRectCallou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end of high school is in sight, but it’s really just the beginning</a:t>
            </a:r>
            <a:endParaRPr lang="en-US" sz="1800" b="1" dirty="0">
              <a:ln w="12700">
                <a:solidFill>
                  <a:srgbClr val="0070C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jrlinkqr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616" y="4724400"/>
            <a:ext cx="143351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E9E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A DECISION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676400"/>
            <a:ext cx="7772400" cy="43434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Explore &amp; Research </a:t>
            </a:r>
            <a:r>
              <a:rPr lang="en-US" sz="2400" b="1" dirty="0" smtClean="0">
                <a:solidFill>
                  <a:schemeClr val="tx1"/>
                </a:solidFill>
              </a:rPr>
              <a:t>College &amp; Career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5209346"/>
              </p:ext>
            </p:extLst>
          </p:nvPr>
        </p:nvGraphicFramePr>
        <p:xfrm>
          <a:off x="1143000" y="1752600"/>
          <a:ext cx="6781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00400" y="5867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Obtaining Information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05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DECISIONS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Representatives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visit North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Check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Naviance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800" dirty="0" smtClean="0">
                <a:latin typeface="+mj-lt"/>
              </a:rPr>
              <a:t>Daily Announcements, </a:t>
            </a:r>
            <a:r>
              <a:rPr lang="en-US" sz="2800" dirty="0" smtClean="0"/>
              <a:t>Show </a:t>
            </a:r>
            <a:r>
              <a:rPr lang="en-US" sz="2800" dirty="0"/>
              <a:t>Me the </a:t>
            </a:r>
            <a:r>
              <a:rPr lang="en-US" sz="2800" dirty="0" smtClean="0"/>
              <a:t>Money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Students sign up on Naviance &amp; will be sent a </a:t>
            </a:r>
            <a:r>
              <a:rPr lang="en-US" sz="2800" dirty="0"/>
              <a:t>pass </a:t>
            </a:r>
            <a:r>
              <a:rPr lang="en-US" sz="2800" dirty="0" smtClean="0"/>
              <a:t>to attend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Parents </a:t>
            </a:r>
            <a:r>
              <a:rPr lang="en-US" sz="2800" dirty="0"/>
              <a:t>are welcome to attend by calling the Counseling Center in advance 376-4292</a:t>
            </a:r>
            <a:endParaRPr lang="en-US" sz="2800" dirty="0"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DECISIONS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Visits off site (campus visits)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 smtClean="0"/>
              <a:t>Highly Valuable Experience!</a:t>
            </a:r>
            <a:endParaRPr lang="en-US" sz="1600" dirty="0"/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Three days each, junior &amp; senior years</a:t>
            </a:r>
          </a:p>
          <a:p>
            <a:pPr marL="868680" lvl="3" indent="0">
              <a:buNone/>
            </a:pPr>
            <a:endParaRPr lang="en-US" sz="1400" dirty="0"/>
          </a:p>
          <a:p>
            <a:pPr lvl="3"/>
            <a:endParaRPr lang="en-US" sz="1400" dirty="0"/>
          </a:p>
          <a:p>
            <a:pPr lvl="3"/>
            <a:endParaRPr lang="en-US" sz="1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5225075"/>
              </p:ext>
            </p:extLst>
          </p:nvPr>
        </p:nvGraphicFramePr>
        <p:xfrm>
          <a:off x="533400" y="2667000"/>
          <a:ext cx="7086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EXPLORE &amp; MAKE DECISIONS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8288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/>
              <a:t>NCAA &amp; NAIA Eligibility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For college-bound athletes </a:t>
            </a:r>
            <a:r>
              <a:rPr lang="en-US" sz="1800" dirty="0" smtClean="0">
                <a:solidFill>
                  <a:schemeClr val="tx1"/>
                </a:solidFill>
              </a:rPr>
              <a:t>(register Junior </a:t>
            </a:r>
            <a:r>
              <a:rPr lang="en-US" sz="1800" dirty="0">
                <a:solidFill>
                  <a:schemeClr val="tx1"/>
                </a:solidFill>
              </a:rPr>
              <a:t>Year)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Division I, Division II, or NAIA college athletics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Sliding scale:  </a:t>
            </a:r>
            <a:r>
              <a:rPr lang="en-US" sz="1800" dirty="0">
                <a:solidFill>
                  <a:schemeClr val="tx1"/>
                </a:solidFill>
              </a:rPr>
              <a:t>Grade point average vs. SAT or ACT scores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16 core classes: </a:t>
            </a:r>
            <a:r>
              <a:rPr lang="en-US" sz="1800" dirty="0">
                <a:solidFill>
                  <a:schemeClr val="tx1"/>
                </a:solidFill>
              </a:rPr>
              <a:t>must be NCAA approved</a:t>
            </a:r>
            <a:r>
              <a:rPr lang="en-US" sz="2400" dirty="0">
                <a:solidFill>
                  <a:schemeClr val="tx1"/>
                </a:solidFill>
              </a:rPr>
              <a:t>!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Check the websites for requirements &amp; registration</a:t>
            </a:r>
            <a:r>
              <a:rPr lang="en-US" sz="2400" dirty="0"/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NCAA: </a:t>
            </a:r>
            <a:r>
              <a:rPr lang="en-US" sz="1600" b="1" u="sng" dirty="0"/>
              <a:t>http://eligibilitycenter.org/ECWR2/NCAA_EMS/NCAA.html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NAIA: </a:t>
            </a:r>
          </a:p>
          <a:p>
            <a:pPr lvl="2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1600" b="1" u="sng" dirty="0"/>
              <a:t>http://www.playnaia.org/</a:t>
            </a:r>
          </a:p>
          <a:p>
            <a:pPr lvl="1">
              <a:buFont typeface="Wingdings" pitchFamily="2" charset="2"/>
              <a:buChar char="Ø"/>
            </a:pPr>
            <a:endParaRPr lang="en-US" sz="1800" b="1" u="sng" dirty="0"/>
          </a:p>
          <a:p>
            <a:pPr>
              <a:buFont typeface="Monotype Sort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PAYING FOR COLLEGE</a:t>
            </a:r>
          </a:p>
        </p:txBody>
      </p:sp>
      <p:pic>
        <p:nvPicPr>
          <p:cNvPr id="1026" name="Picture 2" descr="C:\Users\speerj\AppData\Local\Microsoft\Windows\Temporary Internet Files\Content.IE5\LHUL2TYA\MC9001577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195994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peerj\AppData\Local\Microsoft\Windows\Temporary Internet Files\Content.IE5\LHUL2TYA\MC900027385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205030"/>
            <a:ext cx="1251281" cy="14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peerj\AppData\Local\Microsoft\Windows\Temporary Internet Files\Content.IE5\4L03M3AX\MC9000885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19" y="1436691"/>
            <a:ext cx="2014881" cy="112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ritage Fund Build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8" y="4491071"/>
            <a:ext cx="2022501" cy="113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514600" y="2260252"/>
            <a:ext cx="914400" cy="622579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867400" y="2260252"/>
            <a:ext cx="1219200" cy="762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00300" y="4734245"/>
            <a:ext cx="830580" cy="8001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692140" y="4734245"/>
            <a:ext cx="1043940" cy="6858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speerj\AppData\Local\Microsoft\Windows\Temporary Internet Files\Content.IE5\RDAZ0AND\MC900432657[1]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3343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30478" y="5715000"/>
            <a:ext cx="3403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Local or private organizations</a:t>
            </a:r>
            <a:endParaRPr lang="en-US" sz="16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5419" y="2713554"/>
            <a:ext cx="2437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College or institution</a:t>
            </a:r>
            <a:endParaRPr lang="en-US" sz="1600" b="1" dirty="0">
              <a:latin typeface="+mn-lt"/>
            </a:endParaRPr>
          </a:p>
        </p:txBody>
      </p:sp>
      <p:sp>
        <p:nvSpPr>
          <p:cNvPr id="77824" name="TextBox 77823"/>
          <p:cNvSpPr txBox="1"/>
          <p:nvPr/>
        </p:nvSpPr>
        <p:spPr>
          <a:xfrm>
            <a:off x="6618770" y="2471975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Federal Government</a:t>
            </a:r>
            <a:endParaRPr lang="en-US" sz="1600" b="1" dirty="0">
              <a:latin typeface="+mn-lt"/>
            </a:endParaRPr>
          </a:p>
        </p:txBody>
      </p:sp>
      <p:sp>
        <p:nvSpPr>
          <p:cNvPr id="77825" name="TextBox 77824"/>
          <p:cNvSpPr txBox="1"/>
          <p:nvPr/>
        </p:nvSpPr>
        <p:spPr>
          <a:xfrm>
            <a:off x="6477000" y="5767437"/>
            <a:ext cx="215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State Aid</a:t>
            </a:r>
            <a:endParaRPr lang="en-US" sz="1600" b="1" dirty="0">
              <a:latin typeface="+mn-lt"/>
            </a:endParaRPr>
          </a:p>
        </p:txBody>
      </p:sp>
      <p:sp>
        <p:nvSpPr>
          <p:cNvPr id="77829" name="Rectangle 77828"/>
          <p:cNvSpPr/>
          <p:nvPr/>
        </p:nvSpPr>
        <p:spPr>
          <a:xfrm>
            <a:off x="2697480" y="4037024"/>
            <a:ext cx="4038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cap="none" spc="0" dirty="0" smtClean="0">
                <a:ln/>
                <a:solidFill>
                  <a:schemeClr val="accent3"/>
                </a:solidFill>
                <a:effectLst/>
                <a:latin typeface="+mn-lt"/>
              </a:rPr>
              <a:t> </a:t>
            </a:r>
            <a:r>
              <a:rPr lang="en-US" b="1" cap="none" spc="0" dirty="0" smtClean="0">
                <a:ln/>
                <a:solidFill>
                  <a:srgbClr val="002060"/>
                </a:solidFill>
                <a:effectLst/>
                <a:latin typeface="+mn-lt"/>
              </a:rPr>
              <a:t>Where </a:t>
            </a:r>
            <a:r>
              <a:rPr lang="en-US" sz="3600" b="1" cap="none" spc="0" dirty="0" smtClean="0">
                <a:ln/>
                <a:solidFill>
                  <a:srgbClr val="002060"/>
                </a:solidFill>
                <a:effectLst/>
                <a:latin typeface="+mn-lt"/>
              </a:rPr>
              <a:t>$</a:t>
            </a:r>
            <a:r>
              <a:rPr lang="en-US" b="1" cap="none" spc="0" dirty="0" smtClean="0">
                <a:ln/>
                <a:solidFill>
                  <a:srgbClr val="002060"/>
                </a:solidFill>
                <a:effectLst/>
                <a:latin typeface="+mn-lt"/>
              </a:rPr>
              <a:t> comes from</a:t>
            </a:r>
            <a:endParaRPr lang="en-US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PAYING FOR COLLEGE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0386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Types </a:t>
            </a:r>
            <a:r>
              <a:rPr lang="en-US" sz="2400" b="1" dirty="0">
                <a:solidFill>
                  <a:schemeClr val="tx1"/>
                </a:solidFill>
              </a:rPr>
              <a:t>of Aid: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Grants 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</a:t>
            </a:r>
            <a:r>
              <a:rPr lang="en-US" sz="2000" dirty="0" smtClean="0"/>
              <a:t>cholarships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Loans (you pay back)</a:t>
            </a:r>
            <a:endParaRPr lang="en-US" sz="2000" dirty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W</a:t>
            </a:r>
            <a:r>
              <a:rPr lang="en-US" sz="2000" dirty="0" smtClean="0"/>
              <a:t>ork study 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Other Options: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AmeriCorps, Peace Corps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Military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Employment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dirty="0">
              <a:latin typeface="Arial Black" pitchFamily="34" charset="0"/>
            </a:endParaRPr>
          </a:p>
          <a:p>
            <a:pPr lvl="1"/>
            <a:endParaRPr lang="en-US" dirty="0"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1800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7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</a:t>
            </a:r>
            <a:r>
              <a:rPr lang="en-US" sz="4000" dirty="0"/>
              <a:t>PAYING FOR COLLEGE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752600"/>
            <a:ext cx="8153400" cy="41910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Char char="Ø"/>
            </a:pPr>
            <a:r>
              <a:rPr lang="en-US" b="1" dirty="0"/>
              <a:t>Financial Aid Information</a:t>
            </a:r>
            <a:r>
              <a:rPr lang="en-US" dirty="0"/>
              <a:t> </a:t>
            </a:r>
            <a:endParaRPr lang="en-US" dirty="0" smtClean="0"/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Contact the College Financial Aid Office</a:t>
            </a: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Show </a:t>
            </a:r>
            <a:r>
              <a:rPr lang="en-US" sz="2000" dirty="0">
                <a:solidFill>
                  <a:schemeClr val="tx1"/>
                </a:solidFill>
              </a:rPr>
              <a:t>Me the Money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Internet </a:t>
            </a:r>
            <a:r>
              <a:rPr lang="en-US" sz="1600" b="1" dirty="0" smtClean="0">
                <a:solidFill>
                  <a:schemeClr val="tx1"/>
                </a:solidFill>
                <a:hlinkClick r:id="rId3"/>
              </a:rPr>
              <a:t>www.fastweb.com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1158240" lvl="2" indent="-609600">
              <a:buFont typeface="Wingdings" pitchFamily="2" charset="2"/>
              <a:buChar char="Ø"/>
            </a:pPr>
            <a:r>
              <a:rPr lang="en-US" sz="1600" i="1" dirty="0" smtClean="0"/>
              <a:t>Be </a:t>
            </a:r>
            <a:r>
              <a:rPr lang="en-US" sz="1600" i="1" dirty="0"/>
              <a:t>aware: We do not recommend websites that ask you to “pay for </a:t>
            </a:r>
            <a:r>
              <a:rPr lang="en-US" sz="1600" i="1" dirty="0" smtClean="0"/>
              <a:t>scholarship searches”</a:t>
            </a: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Learn More Indiana: </a:t>
            </a:r>
            <a:r>
              <a:rPr lang="en-US" sz="1600" b="1" u="sng" dirty="0" smtClean="0">
                <a:solidFill>
                  <a:schemeClr val="tx1"/>
                </a:solidFill>
                <a:hlinkClick r:id="rId4"/>
              </a:rPr>
              <a:t>www.learnmoreindiana.org</a:t>
            </a:r>
            <a:endParaRPr lang="en-US" sz="1600" b="1" u="sng" dirty="0" smtClean="0">
              <a:solidFill>
                <a:schemeClr val="tx1"/>
              </a:solidFill>
            </a:endParaRPr>
          </a:p>
          <a:p>
            <a:pPr marL="883920" lvl="1" indent="-60960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Indiana College Costs Estimator: </a:t>
            </a:r>
            <a:r>
              <a:rPr lang="en-US" sz="1600" b="1" dirty="0" smtClean="0">
                <a:solidFill>
                  <a:schemeClr val="tx1"/>
                </a:solidFill>
                <a:hlinkClick r:id="rId5"/>
              </a:rPr>
              <a:t>www.indianacollegecosts.org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609600" indent="-609600">
              <a:buClr>
                <a:schemeClr val="tx1"/>
              </a:buClr>
              <a:buNone/>
            </a:pPr>
            <a:endParaRPr lang="en-US" sz="24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000" b="1" u="sng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029200"/>
            <a:ext cx="160877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 </a:t>
            </a:r>
            <a:r>
              <a:rPr lang="en-US" sz="4000" dirty="0"/>
              <a:t>PAYING FOR COLLEGE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FAFSA</a:t>
            </a:r>
            <a:r>
              <a:rPr lang="en-US" sz="2000" dirty="0" smtClean="0"/>
              <a:t> (Free </a:t>
            </a:r>
            <a:r>
              <a:rPr lang="en-US" sz="2000" dirty="0"/>
              <a:t>Application for </a:t>
            </a:r>
            <a:r>
              <a:rPr lang="en-US" sz="2000" dirty="0" smtClean="0"/>
              <a:t>Federal </a:t>
            </a:r>
            <a:r>
              <a:rPr lang="en-US" sz="2000" dirty="0"/>
              <a:t>Student </a:t>
            </a:r>
            <a:r>
              <a:rPr lang="en-US" sz="2000" dirty="0" smtClean="0"/>
              <a:t>Aid)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Applications available October of </a:t>
            </a:r>
            <a:r>
              <a:rPr lang="en-US" sz="2000" b="1" u="sng" dirty="0" smtClean="0">
                <a:solidFill>
                  <a:schemeClr val="tx1"/>
                </a:solidFill>
              </a:rPr>
              <a:t>Senior year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Free help is available for filling out FAFSA (</a:t>
            </a:r>
            <a:r>
              <a:rPr lang="en-US" sz="1600" dirty="0" smtClean="0">
                <a:solidFill>
                  <a:schemeClr val="tx1"/>
                </a:solidFill>
              </a:rPr>
              <a:t>College Goal Sundays)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Received by:  April 15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of </a:t>
            </a:r>
            <a:r>
              <a:rPr lang="en-US" sz="2000" b="1" u="sng" dirty="0" smtClean="0">
                <a:solidFill>
                  <a:schemeClr val="tx1"/>
                </a:solidFill>
              </a:rPr>
              <a:t>Senior year  </a:t>
            </a:r>
            <a:r>
              <a:rPr lang="en-US" sz="2000" b="1" dirty="0" smtClean="0">
                <a:solidFill>
                  <a:schemeClr val="tx1"/>
                </a:solidFill>
              </a:rPr>
              <a:t>Some schools have an earlier deadline!  Check with the school!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Helpful websites: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solidFill>
                  <a:schemeClr val="tx1"/>
                </a:solidFill>
                <a:hlinkClick r:id="rId3"/>
              </a:rPr>
              <a:t>www.fafsa.ed.gov</a:t>
            </a:r>
            <a:endParaRPr lang="en-US" sz="1800" b="1" u="sng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hlinkClick r:id="rId4"/>
              </a:rPr>
              <a:t>www.in.gov/ssaci</a:t>
            </a:r>
            <a:endParaRPr lang="en-US" sz="1800" b="1" u="sng" dirty="0" smtClean="0"/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solidFill>
                  <a:schemeClr val="tx1"/>
                </a:solidFill>
                <a:hlinkClick r:id="rId5"/>
              </a:rPr>
              <a:t>www.federalstudentaid.ed.gov</a:t>
            </a:r>
            <a:endParaRPr lang="en-US" sz="1800" b="1" u="sng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en-US" sz="1800" b="1" u="sng" dirty="0" smtClean="0">
                <a:hlinkClick r:id="rId6"/>
              </a:rPr>
              <a:t>www.fafsa4caster.ed.gov</a:t>
            </a:r>
            <a:endParaRPr lang="en-US" sz="1800" b="1" u="sng" dirty="0" smtClean="0"/>
          </a:p>
          <a:p>
            <a:pPr lvl="2">
              <a:buFont typeface="Wingdings" pitchFamily="2" charset="2"/>
              <a:buChar char="Ø"/>
            </a:pPr>
            <a:endParaRPr lang="en-US" sz="1400" b="1" u="sng" dirty="0" smtClean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Ø"/>
            </a:pPr>
            <a:endParaRPr lang="en-US" sz="1400" b="1" u="sng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dirty="0">
              <a:latin typeface="Arial Black" pitchFamily="34" charset="0"/>
            </a:endParaRPr>
          </a:p>
          <a:p>
            <a:pPr lvl="1">
              <a:buFontTx/>
              <a:buNone/>
            </a:pPr>
            <a:endParaRPr lang="en-US" dirty="0"/>
          </a:p>
        </p:txBody>
      </p:sp>
      <p:pic>
        <p:nvPicPr>
          <p:cNvPr id="6" name="Picture 4" descr="U.S. Department of Education and Federal Student Aid logo (Start Here. Go Further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5334000"/>
            <a:ext cx="425132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FOR COLLEGE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447800"/>
            <a:ext cx="6934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+mj-lt"/>
              </a:rPr>
              <a:t>TIPS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Students </a:t>
            </a:r>
            <a:r>
              <a:rPr lang="en-US" dirty="0">
                <a:latin typeface="+mn-lt"/>
              </a:rPr>
              <a:t>&amp; Parents work </a:t>
            </a:r>
            <a:r>
              <a:rPr lang="en-US" dirty="0" smtClean="0">
                <a:latin typeface="+mn-lt"/>
              </a:rPr>
              <a:t>together</a:t>
            </a: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Communicate</a:t>
            </a: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Understanding student role in securing $$ for college</a:t>
            </a:r>
          </a:p>
          <a:p>
            <a:pPr lvl="2">
              <a:buFontTx/>
              <a:buNone/>
            </a:pPr>
            <a:endParaRPr lang="en-US" sz="2000" dirty="0" smtClean="0">
              <a:latin typeface="+mn-lt"/>
            </a:endParaRP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>
                <a:latin typeface="+mn-lt"/>
              </a:rPr>
              <a:t>Get the Numbers </a:t>
            </a:r>
            <a:r>
              <a:rPr lang="en-US" dirty="0" smtClean="0">
                <a:latin typeface="+mn-lt"/>
              </a:rPr>
              <a:t>Right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Research the actual cost of attending each college on your list </a:t>
            </a: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1800" b="1" dirty="0" smtClean="0">
                <a:latin typeface="+mn-lt"/>
                <a:hlinkClick r:id="rId2"/>
              </a:rPr>
              <a:t>www.indianacollegecosts.org</a:t>
            </a:r>
            <a:endParaRPr lang="en-US" sz="1800" b="1" dirty="0" smtClean="0">
              <a:latin typeface="+mn-lt"/>
            </a:endParaRPr>
          </a:p>
          <a:p>
            <a:pPr lvl="3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sz="1800" b="1" dirty="0" smtClean="0">
                <a:latin typeface="+mn-lt"/>
                <a:hlinkClick r:id="rId3"/>
              </a:rPr>
              <a:t>www.collegeboard.com</a:t>
            </a:r>
            <a:endParaRPr lang="en-US" sz="1800" b="1" dirty="0" smtClean="0">
              <a:latin typeface="+mn-lt"/>
            </a:endParaRPr>
          </a:p>
          <a:p>
            <a:pPr lvl="2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Tuition, fees, room &amp; board, Books &amp; supplies, estimated personal expenses, transportation expenses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FAFSA Information Night is October 2</a:t>
            </a:r>
            <a:r>
              <a:rPr lang="en-US" baseline="30000" dirty="0" smtClean="0"/>
              <a:t>nd</a:t>
            </a:r>
            <a:r>
              <a:rPr lang="en-US" dirty="0" smtClean="0"/>
              <a:t> at 6:00 in the North Cafeteria</a:t>
            </a:r>
          </a:p>
          <a:p>
            <a:endParaRPr lang="en-US" dirty="0" smtClean="0"/>
          </a:p>
          <a:p>
            <a:r>
              <a:rPr lang="en-US" dirty="0" smtClean="0"/>
              <a:t>FAFSA Help Session November 13</a:t>
            </a:r>
            <a:r>
              <a:rPr lang="en-US" baseline="30000" dirty="0" smtClean="0"/>
              <a:t>th</a:t>
            </a:r>
            <a:r>
              <a:rPr lang="en-US" dirty="0" smtClean="0"/>
              <a:t> 10-2 in room 1004A</a:t>
            </a:r>
          </a:p>
          <a:p>
            <a:endParaRPr lang="en-US" dirty="0"/>
          </a:p>
          <a:p>
            <a:r>
              <a:rPr lang="en-US" dirty="0" smtClean="0"/>
              <a:t>College Goal Sunday is free help at the Columbus Learning Center from 2-4 p.m. on November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FAFSA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4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Counseling Center Staff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Sandy Freshour, Counselor: </a:t>
            </a:r>
            <a:r>
              <a:rPr lang="en-US" sz="2400" b="1" dirty="0" smtClean="0">
                <a:solidFill>
                  <a:schemeClr val="tx1"/>
                </a:solidFill>
              </a:rPr>
              <a:t>10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– 12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A-G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</a:t>
            </a:r>
            <a:r>
              <a:rPr lang="en-US" sz="2400" dirty="0" smtClean="0">
                <a:solidFill>
                  <a:schemeClr val="tx1"/>
                </a:solidFill>
              </a:rPr>
              <a:t>MJ Shireman, </a:t>
            </a:r>
            <a:r>
              <a:rPr lang="en-US" sz="2400" dirty="0">
                <a:solidFill>
                  <a:schemeClr val="tx1"/>
                </a:solidFill>
              </a:rPr>
              <a:t>Counselor: </a:t>
            </a:r>
            <a:r>
              <a:rPr lang="en-US" sz="2400" b="1" dirty="0" smtClean="0">
                <a:solidFill>
                  <a:schemeClr val="tx1"/>
                </a:solidFill>
              </a:rPr>
              <a:t>10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-12th H-O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Ms. Emily Tucker, </a:t>
            </a:r>
            <a:r>
              <a:rPr lang="en-US" sz="2400" dirty="0">
                <a:solidFill>
                  <a:schemeClr val="tx1"/>
                </a:solidFill>
              </a:rPr>
              <a:t>Counselor: </a:t>
            </a:r>
            <a:r>
              <a:rPr lang="en-US" sz="2400" b="1" dirty="0">
                <a:solidFill>
                  <a:schemeClr val="tx1"/>
                </a:solidFill>
              </a:rPr>
              <a:t>10</a:t>
            </a:r>
            <a:r>
              <a:rPr lang="en-US" sz="2400" b="1" baseline="30000" dirty="0">
                <a:solidFill>
                  <a:schemeClr val="tx1"/>
                </a:solidFill>
              </a:rPr>
              <a:t>th</a:t>
            </a:r>
            <a:r>
              <a:rPr lang="en-US" sz="2400" b="1" dirty="0">
                <a:solidFill>
                  <a:schemeClr val="tx1"/>
                </a:solidFill>
              </a:rPr>
              <a:t>-12</a:t>
            </a:r>
            <a:r>
              <a:rPr lang="en-US" sz="2400" b="1" baseline="30000" dirty="0">
                <a:solidFill>
                  <a:schemeClr val="tx1"/>
                </a:solidFill>
              </a:rPr>
              <a:t>th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P-Z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Mr. Seth Ragsdale, </a:t>
            </a:r>
            <a:r>
              <a:rPr lang="en-US" sz="2400" dirty="0">
                <a:solidFill>
                  <a:schemeClr val="tx1"/>
                </a:solidFill>
              </a:rPr>
              <a:t>Counselor: </a:t>
            </a:r>
            <a:r>
              <a:rPr lang="en-US" sz="2400" b="1" dirty="0" smtClean="0">
                <a:solidFill>
                  <a:schemeClr val="tx1"/>
                </a:solidFill>
              </a:rPr>
              <a:t>Freshman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</a:t>
            </a:r>
            <a:r>
              <a:rPr lang="en-US" sz="2400" dirty="0" smtClean="0">
                <a:solidFill>
                  <a:schemeClr val="tx1"/>
                </a:solidFill>
              </a:rPr>
              <a:t>Michelle Payne, </a:t>
            </a:r>
            <a:r>
              <a:rPr lang="en-US" sz="2400" dirty="0">
                <a:solidFill>
                  <a:schemeClr val="tx1"/>
                </a:solidFill>
              </a:rPr>
              <a:t>Registrar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Mrs. </a:t>
            </a:r>
            <a:r>
              <a:rPr lang="en-US" sz="2400" dirty="0" smtClean="0">
                <a:solidFill>
                  <a:schemeClr val="tx1"/>
                </a:solidFill>
              </a:rPr>
              <a:t>Michelle Williams, Scholarship Coordinator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Patrick Pemberton, </a:t>
            </a:r>
            <a:r>
              <a:rPr lang="en-US" sz="2400" dirty="0">
                <a:solidFill>
                  <a:schemeClr val="tx1"/>
                </a:solidFill>
              </a:rPr>
              <a:t>Counseling Director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Mrs. Stacie </a:t>
            </a:r>
            <a:r>
              <a:rPr lang="en-US" sz="2400" dirty="0" err="1" smtClean="0">
                <a:solidFill>
                  <a:schemeClr val="tx1"/>
                </a:solidFill>
              </a:rPr>
              <a:t>Fedewa</a:t>
            </a:r>
            <a:r>
              <a:rPr lang="en-US" sz="2400" dirty="0" smtClean="0">
                <a:solidFill>
                  <a:schemeClr val="tx1"/>
                </a:solidFill>
              </a:rPr>
              <a:t>, Scheduling Coordinator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6" name="Picture 5" descr="3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5257800"/>
            <a:ext cx="1477108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 u="sng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 u="sng" dirty="0" smtClean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 u="sng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u="sng" dirty="0" smtClean="0">
                <a:solidFill>
                  <a:srgbClr val="000000"/>
                </a:solidFill>
              </a:rPr>
              <a:t>Diploma requirements (see handout)</a:t>
            </a:r>
            <a:endParaRPr lang="en-US" sz="2400" u="sng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u="sng" dirty="0" smtClean="0">
                <a:solidFill>
                  <a:srgbClr val="000000"/>
                </a:solidFill>
              </a:rPr>
              <a:t>Pass ISTEP</a:t>
            </a:r>
            <a:endParaRPr lang="en-US" sz="2400" dirty="0">
              <a:solidFill>
                <a:srgbClr val="000000"/>
              </a:solidFill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 smtClean="0"/>
              <a:t>Retests (if you haven’t passed) December &amp; May</a:t>
            </a:r>
            <a:endParaRPr lang="en-US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17475770"/>
              </p:ext>
            </p:extLst>
          </p:nvPr>
        </p:nvGraphicFramePr>
        <p:xfrm>
          <a:off x="304800" y="1143000"/>
          <a:ext cx="77724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0211128"/>
              </p:ext>
            </p:extLst>
          </p:nvPr>
        </p:nvGraphicFramePr>
        <p:xfrm>
          <a:off x="685800" y="15240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52800" y="32766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Sr. Project Completion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Erin Miller, </a:t>
            </a:r>
            <a:r>
              <a:rPr lang="en-US" sz="1200" dirty="0" err="1">
                <a:latin typeface="+mn-lt"/>
              </a:rPr>
              <a:t>Sr</a:t>
            </a:r>
            <a:r>
              <a:rPr lang="en-US" sz="1200" dirty="0">
                <a:latin typeface="+mn-lt"/>
              </a:rPr>
              <a:t> Project </a:t>
            </a:r>
            <a:r>
              <a:rPr lang="en-US" sz="1200" dirty="0" smtClean="0">
                <a:latin typeface="+mn-lt"/>
              </a:rPr>
              <a:t>Coordinator:</a:t>
            </a:r>
            <a:endParaRPr lang="en-US" sz="1200" dirty="0">
              <a:latin typeface="+mn-lt"/>
            </a:endParaRPr>
          </a:p>
          <a:p>
            <a:r>
              <a:rPr lang="en-US" sz="1200" dirty="0" smtClean="0">
                <a:latin typeface="+mn-lt"/>
                <a:hlinkClick r:id="rId8"/>
              </a:rPr>
              <a:t>millere@bcsc.k12.in.us</a:t>
            </a:r>
            <a:endParaRPr lang="en-US" sz="1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295400"/>
            <a:ext cx="2743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+mn-lt"/>
              </a:rPr>
              <a:t>CNHS website for more information:</a:t>
            </a:r>
          </a:p>
          <a:p>
            <a:r>
              <a:rPr lang="en-US" sz="1050" b="1" u="sng" dirty="0" smtClean="0">
                <a:latin typeface="+mn-lt"/>
              </a:rPr>
              <a:t>http</a:t>
            </a:r>
            <a:r>
              <a:rPr lang="en-US" sz="1050" b="1" u="sng" dirty="0">
                <a:latin typeface="+mn-lt"/>
              </a:rPr>
              <a:t>://www.bcsc.k12.in.us/northhs/site/default.asp</a:t>
            </a:r>
            <a:endParaRPr lang="en-US" sz="105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60198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Career Information &amp; Exploration (1 semester course for Senior project completion)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8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300" b="1" dirty="0">
              <a:latin typeface="+mj-lt"/>
            </a:endParaRP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850059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1219200" y="3657600"/>
            <a:ext cx="1371600" cy="0"/>
          </a:xfrm>
          <a:prstGeom prst="straightConnector1">
            <a:avLst/>
          </a:prstGeom>
          <a:ln w="76200">
            <a:solidFill>
              <a:srgbClr val="000B1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3200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Transcript</a:t>
            </a:r>
            <a:endParaRPr lang="en-US" sz="1800" b="1" dirty="0"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391400" y="2590800"/>
            <a:ext cx="1295400" cy="0"/>
          </a:xfrm>
          <a:prstGeom prst="straightConnector1">
            <a:avLst/>
          </a:prstGeom>
          <a:ln w="76200">
            <a:solidFill>
              <a:srgbClr val="000B1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15200" y="1490900"/>
            <a:ext cx="1447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Who looks at transcript</a:t>
            </a:r>
            <a:endParaRPr lang="en-US" sz="1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GRADUATION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chemeClr val="tx1"/>
              </a:solidFill>
              <a:hlinkClick r:id="rId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  <a:hlinkClick r:id="rId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www.bcsc.k12.in.us/Page/1324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18045370"/>
              </p:ext>
            </p:extLst>
          </p:nvPr>
        </p:nvGraphicFramePr>
        <p:xfrm>
          <a:off x="19050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PREPARE FOR GRADUATION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685800" y="1918901"/>
            <a:ext cx="7620000" cy="357020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/>
              <a:t>Dual Credit &amp; Early College Option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/>
              <a:t>Earn college credit while still in high school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/>
              <a:t>At North, Ivy Tech Community </a:t>
            </a:r>
            <a:r>
              <a:rPr lang="en-US" sz="2000" dirty="0" smtClean="0"/>
              <a:t>College, IU Bloomington </a:t>
            </a:r>
            <a:r>
              <a:rPr lang="en-US" sz="2000" dirty="0"/>
              <a:t>or IUPUC</a:t>
            </a:r>
          </a:p>
          <a:p>
            <a:pPr lvl="1">
              <a:buFont typeface="Wingdings" pitchFamily="2" charset="2"/>
              <a:buChar char="Ø"/>
            </a:pPr>
            <a:endParaRPr lang="en-US" sz="2000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 smtClean="0"/>
              <a:t>Costs </a:t>
            </a:r>
            <a:r>
              <a:rPr lang="en-US" sz="2000" dirty="0"/>
              <a:t>vary depending on </a:t>
            </a:r>
            <a:r>
              <a:rPr lang="en-US" sz="2000" dirty="0" smtClean="0"/>
              <a:t>institution</a:t>
            </a:r>
            <a:endParaRPr lang="en-US" sz="2000" dirty="0"/>
          </a:p>
          <a:p>
            <a:pPr lvl="1">
              <a:buFont typeface="Wingdings" pitchFamily="2" charset="2"/>
              <a:buNone/>
            </a:pPr>
            <a:endParaRPr lang="en-US" sz="2000" dirty="0"/>
          </a:p>
          <a:p>
            <a:pPr lvl="1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2000" dirty="0"/>
              <a:t>Contact the Counseling Center for more information &amp; to learn about eligibility requirements </a:t>
            </a:r>
            <a:r>
              <a:rPr lang="en-US" sz="1800" i="1" dirty="0"/>
              <a:t>(</a:t>
            </a:r>
            <a:r>
              <a:rPr lang="en-US" sz="1800" b="1" i="1" dirty="0"/>
              <a:t>Be aware; not all dual credits are transferable to every college)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588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1"/>
          <a:lstStyle/>
          <a:p>
            <a:r>
              <a:rPr lang="en-US" dirty="0"/>
              <a:t>TAKE THE RIGHT TESTS 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</a:rPr>
              <a:t>SAT &amp; ACT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Registration- on line </a:t>
            </a:r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SAT: </a:t>
            </a:r>
            <a:r>
              <a:rPr lang="en-US" sz="2000" b="1" dirty="0" smtClean="0">
                <a:hlinkClick r:id="rId3"/>
              </a:rPr>
              <a:t>www.collegeboard.or</a:t>
            </a:r>
            <a:r>
              <a:rPr lang="en-US" b="1" dirty="0" smtClean="0">
                <a:hlinkClick r:id="rId3"/>
              </a:rPr>
              <a:t>g</a:t>
            </a:r>
            <a:endParaRPr lang="en-US" sz="2000" b="1" dirty="0"/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ACT: </a:t>
            </a:r>
            <a:r>
              <a:rPr lang="en-US" sz="2000" b="1" dirty="0">
                <a:hlinkClick r:id="rId4"/>
              </a:rPr>
              <a:t>www.act.org</a:t>
            </a:r>
            <a:endParaRPr lang="en-US" sz="2000" b="1" dirty="0"/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Take in December thru </a:t>
            </a:r>
            <a:r>
              <a:rPr lang="en-US" sz="2800" dirty="0" smtClean="0">
                <a:solidFill>
                  <a:schemeClr val="tx1"/>
                </a:solidFill>
              </a:rPr>
              <a:t>June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Cost </a:t>
            </a:r>
            <a:r>
              <a:rPr lang="en-US" sz="2000" dirty="0">
                <a:solidFill>
                  <a:schemeClr val="tx1"/>
                </a:solidFill>
              </a:rPr>
              <a:t>(SAT </a:t>
            </a:r>
            <a:r>
              <a:rPr lang="en-US" sz="2000" dirty="0" smtClean="0">
                <a:solidFill>
                  <a:schemeClr val="tx1"/>
                </a:solidFill>
              </a:rPr>
              <a:t>$49.50; $64.50 with essay, </a:t>
            </a:r>
            <a:r>
              <a:rPr lang="en-US" sz="2000" dirty="0">
                <a:solidFill>
                  <a:schemeClr val="tx1"/>
                </a:solidFill>
              </a:rPr>
              <a:t>ACT </a:t>
            </a:r>
            <a:r>
              <a:rPr lang="en-US" sz="2000" dirty="0" smtClean="0">
                <a:solidFill>
                  <a:schemeClr val="tx1"/>
                </a:solidFill>
              </a:rPr>
              <a:t>$52.00; </a:t>
            </a:r>
            <a:r>
              <a:rPr lang="en-US" sz="2000" dirty="0">
                <a:solidFill>
                  <a:schemeClr val="tx1"/>
                </a:solidFill>
              </a:rPr>
              <a:t>add </a:t>
            </a:r>
            <a:r>
              <a:rPr lang="en-US" sz="2000" dirty="0" smtClean="0">
                <a:solidFill>
                  <a:schemeClr val="tx1"/>
                </a:solidFill>
              </a:rPr>
              <a:t>$68.00 with </a:t>
            </a:r>
            <a:r>
              <a:rPr lang="en-US" sz="2000" dirty="0">
                <a:solidFill>
                  <a:schemeClr val="tx1"/>
                </a:solidFill>
              </a:rPr>
              <a:t>writing)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Dates &amp; </a:t>
            </a:r>
            <a:r>
              <a:rPr lang="en-US" sz="2000" dirty="0" smtClean="0">
                <a:solidFill>
                  <a:schemeClr val="tx1"/>
                </a:solidFill>
              </a:rPr>
              <a:t>Location, Test </a:t>
            </a:r>
            <a:r>
              <a:rPr lang="en-US" sz="2000" dirty="0">
                <a:solidFill>
                  <a:schemeClr val="tx1"/>
                </a:solidFill>
              </a:rPr>
              <a:t>Comparison Chart </a:t>
            </a:r>
            <a:r>
              <a:rPr lang="en-US" sz="2000" dirty="0" smtClean="0">
                <a:solidFill>
                  <a:schemeClr val="tx1"/>
                </a:solidFill>
              </a:rPr>
              <a:t>&amp; Prep Information (see handouts) Columbus dates TBD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Testing &amp; Education Resource Center in CNHS Library-FREE</a:t>
            </a:r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2" descr="C:\Users\speerj\AppData\Local\Microsoft\Windows\Temporary Internet Files\Content.IE5\LHUL2TYA\MP90043127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1599038" cy="106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EXPLORE &amp; MAKE A DECISION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1676400"/>
            <a:ext cx="7772400" cy="434340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</a:rPr>
              <a:t>Explore &amp; Research </a:t>
            </a:r>
            <a:r>
              <a:rPr lang="en-US" sz="2400" b="1" dirty="0" smtClean="0">
                <a:solidFill>
                  <a:schemeClr val="tx1"/>
                </a:solidFill>
              </a:rPr>
              <a:t>College &amp; Career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28254551"/>
              </p:ext>
            </p:extLst>
          </p:nvPr>
        </p:nvGraphicFramePr>
        <p:xfrm>
          <a:off x="914400" y="2133600"/>
          <a:ext cx="6934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9000" y="584454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Options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6049</TotalTime>
  <Words>877</Words>
  <Application>Microsoft Office PowerPoint</Application>
  <PresentationFormat>On-screen Show (4:3)</PresentationFormat>
  <Paragraphs>255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Black</vt:lpstr>
      <vt:lpstr>Georgia</vt:lpstr>
      <vt:lpstr>Monotype Sorts</vt:lpstr>
      <vt:lpstr>Times New Roman</vt:lpstr>
      <vt:lpstr>Wingdings</vt:lpstr>
      <vt:lpstr>Wingdings 2</vt:lpstr>
      <vt:lpstr>Civic</vt:lpstr>
      <vt:lpstr>Columbus North Counseling Center SENIOR INFORMATION</vt:lpstr>
      <vt:lpstr>Counseling Center Staff</vt:lpstr>
      <vt:lpstr>PREPARE FOR GRADUATION</vt:lpstr>
      <vt:lpstr>PREPARE FOR GRADUATION</vt:lpstr>
      <vt:lpstr>PREPARE FOR GRADUATION</vt:lpstr>
      <vt:lpstr>PREPARE FOR GRADUATION</vt:lpstr>
      <vt:lpstr>PREPARE FOR GRADUATION</vt:lpstr>
      <vt:lpstr>TAKE THE RIGHT TESTS </vt:lpstr>
      <vt:lpstr>EXPLORE &amp; MAKE A DECISION</vt:lpstr>
      <vt:lpstr>EXPLORE &amp; MAKE A DECISION</vt:lpstr>
      <vt:lpstr>EXPLORE &amp; MAKE DECISIONS</vt:lpstr>
      <vt:lpstr>EXPLORE &amp; MAKE DECISIONS</vt:lpstr>
      <vt:lpstr>EXPLORE &amp; MAKE DECISIONS</vt:lpstr>
      <vt:lpstr>PAYING FOR COLLEGE</vt:lpstr>
      <vt:lpstr>PAYING FOR COLLEGE</vt:lpstr>
      <vt:lpstr> PAYING FOR COLLEGE</vt:lpstr>
      <vt:lpstr> PAYING FOR COLLEGE</vt:lpstr>
      <vt:lpstr>PAYING FOR COLLEGE</vt:lpstr>
      <vt:lpstr>FAFSA Help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Parent Post High School Planning Night</dc:title>
  <dc:creator>Rick Thomas</dc:creator>
  <cp:lastModifiedBy>Patrick Pemberton</cp:lastModifiedBy>
  <cp:revision>310</cp:revision>
  <cp:lastPrinted>2019-08-23T13:16:42Z</cp:lastPrinted>
  <dcterms:created xsi:type="dcterms:W3CDTF">1998-09-06T23:34:00Z</dcterms:created>
  <dcterms:modified xsi:type="dcterms:W3CDTF">2019-08-23T13:21:24Z</dcterms:modified>
</cp:coreProperties>
</file>